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а" id="{591D97DF-70BA-46BC-BF92-E426B23B895E}">
          <p14:sldIdLst>
            <p14:sldId id="256"/>
          </p14:sldIdLst>
        </p14:section>
        <p14:section name="Зміст" id="{ED5B2E9D-DB8A-4B78-8EB6-63EBFCB69F31}">
          <p14:sldIdLst>
            <p14:sldId id="257"/>
          </p14:sldIdLst>
        </p14:section>
        <p14:section name="Готовий пакет" id="{0AAB0649-3BF3-4E07-B1D1-672B698A1369}">
          <p14:sldIdLst>
            <p14:sldId id="259"/>
          </p14:sldIdLst>
        </p14:section>
        <p14:section name="Переваги Python" id="{973CEE5C-E381-4F46-B4D0-23A62A6DA1B6}">
          <p14:sldIdLst>
            <p14:sldId id="258"/>
          </p14:sldIdLst>
        </p14:section>
        <p14:section name="Бібліотеки" id="{AC893136-8498-4922-BE48-E4A399D5A67A}">
          <p14:sldIdLst>
            <p14:sldId id="260"/>
            <p14:sldId id="261"/>
            <p14:sldId id="262"/>
            <p14:sldId id="263"/>
            <p14:sldId id="264"/>
          </p14:sldIdLst>
        </p14:section>
        <p14:section name="Python у моделюванні фізичних процесів" id="{9B1A719F-A5CA-430E-BEDF-C3D11B9D9832}">
          <p14:sldIdLst>
            <p14:sldId id="265"/>
            <p14:sldId id="266"/>
          </p14:sldIdLst>
        </p14:section>
        <p14:section name="Висновки" id="{EA9AE9EA-7695-4F5A-A578-2727072ACF9F}">
          <p14:sldIdLst>
            <p14:sldId id="267"/>
          </p14:sldIdLst>
        </p14:section>
        <p14:section name="Дякую за увагу" id="{9C1C8729-399B-477A-8FE8-B5FD40199E9A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A06C0-1B6C-4BA4-BF21-D5407735C844}" v="1076" dt="2023-04-13T14:17:04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55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гор Павшук" userId="c00dc024af8d5b76" providerId="LiveId" clId="{43DA06C0-1B6C-4BA4-BF21-D5407735C844}"/>
    <pc:docChg chg="undo redo custSel addSld delSld modSld addSection modSection">
      <pc:chgData name="Егор Павшук" userId="c00dc024af8d5b76" providerId="LiveId" clId="{43DA06C0-1B6C-4BA4-BF21-D5407735C844}" dt="2023-04-13T10:52:26.401" v="2393" actId="20577"/>
      <pc:docMkLst>
        <pc:docMk/>
      </pc:docMkLst>
      <pc:sldChg chg="addSp delSp modSp new mod modTransition setBg">
        <pc:chgData name="Егор Павшук" userId="c00dc024af8d5b76" providerId="LiveId" clId="{43DA06C0-1B6C-4BA4-BF21-D5407735C844}" dt="2023-04-12T21:32:19.334" v="2386" actId="14100"/>
        <pc:sldMkLst>
          <pc:docMk/>
          <pc:sldMk cId="962186238" sldId="256"/>
        </pc:sldMkLst>
        <pc:spChg chg="mod">
          <ac:chgData name="Егор Павшук" userId="c00dc024af8d5b76" providerId="LiveId" clId="{43DA06C0-1B6C-4BA4-BF21-D5407735C844}" dt="2023-04-12T14:07:54.199" v="18" actId="1076"/>
          <ac:spMkLst>
            <pc:docMk/>
            <pc:sldMk cId="962186238" sldId="256"/>
            <ac:spMk id="2" creationId="{BED0A685-932B-CEEA-7A81-2470AEE200DB}"/>
          </ac:spMkLst>
        </pc:spChg>
        <pc:spChg chg="mod">
          <ac:chgData name="Егор Павшук" userId="c00dc024af8d5b76" providerId="LiveId" clId="{43DA06C0-1B6C-4BA4-BF21-D5407735C844}" dt="2023-04-12T21:32:19.334" v="2386" actId="14100"/>
          <ac:spMkLst>
            <pc:docMk/>
            <pc:sldMk cId="962186238" sldId="256"/>
            <ac:spMk id="3" creationId="{FEAC2F71-B276-2A06-F757-3D435E0CFAE7}"/>
          </ac:spMkLst>
        </pc:spChg>
        <pc:spChg chg="add del mod">
          <ac:chgData name="Егор Павшук" userId="c00dc024af8d5b76" providerId="LiveId" clId="{43DA06C0-1B6C-4BA4-BF21-D5407735C844}" dt="2023-04-12T20:48:29.351" v="2037" actId="478"/>
          <ac:spMkLst>
            <pc:docMk/>
            <pc:sldMk cId="962186238" sldId="256"/>
            <ac:spMk id="4" creationId="{9490A160-DD51-8EB6-A2A9-E57E836E207F}"/>
          </ac:spMkLst>
        </pc:spChg>
        <pc:spChg chg="add del mod">
          <ac:chgData name="Егор Павшук" userId="c00dc024af8d5b76" providerId="LiveId" clId="{43DA06C0-1B6C-4BA4-BF21-D5407735C844}" dt="2023-04-12T20:48:27.326" v="2035" actId="478"/>
          <ac:spMkLst>
            <pc:docMk/>
            <pc:sldMk cId="962186238" sldId="256"/>
            <ac:spMk id="5" creationId="{8D72CB84-05BB-E923-2D0B-21A55A725809}"/>
          </ac:spMkLst>
        </pc:spChg>
        <pc:spChg chg="add del mod">
          <ac:chgData name="Егор Павшук" userId="c00dc024af8d5b76" providerId="LiveId" clId="{43DA06C0-1B6C-4BA4-BF21-D5407735C844}" dt="2023-04-12T20:48:27.326" v="2035" actId="478"/>
          <ac:spMkLst>
            <pc:docMk/>
            <pc:sldMk cId="962186238" sldId="256"/>
            <ac:spMk id="6" creationId="{6A633A78-CAEC-9D27-AF29-12F96018B472}"/>
          </ac:spMkLst>
        </pc:spChg>
        <pc:spChg chg="add del mod">
          <ac:chgData name="Егор Павшук" userId="c00dc024af8d5b76" providerId="LiveId" clId="{43DA06C0-1B6C-4BA4-BF21-D5407735C844}" dt="2023-04-12T20:48:27.326" v="2035" actId="478"/>
          <ac:spMkLst>
            <pc:docMk/>
            <pc:sldMk cId="962186238" sldId="256"/>
            <ac:spMk id="7" creationId="{BB0BC4F8-3F3B-9AD5-03D1-AC60631C1AD8}"/>
          </ac:spMkLst>
        </pc:spChg>
        <pc:spChg chg="add del">
          <ac:chgData name="Егор Павшук" userId="c00dc024af8d5b76" providerId="LiveId" clId="{43DA06C0-1B6C-4BA4-BF21-D5407735C844}" dt="2023-04-12T14:07:23.878" v="11" actId="26606"/>
          <ac:spMkLst>
            <pc:docMk/>
            <pc:sldMk cId="962186238" sldId="256"/>
            <ac:spMk id="8" creationId="{6DDA8CE9-E0A6-4FF2-823D-D08607606DC2}"/>
          </ac:spMkLst>
        </pc:spChg>
        <pc:spChg chg="add mod">
          <ac:chgData name="Егор Павшук" userId="c00dc024af8d5b76" providerId="LiveId" clId="{43DA06C0-1B6C-4BA4-BF21-D5407735C844}" dt="2023-04-12T20:48:44.160" v="2039" actId="1076"/>
          <ac:spMkLst>
            <pc:docMk/>
            <pc:sldMk cId="962186238" sldId="256"/>
            <ac:spMk id="8" creationId="{BDF34474-F277-6262-9559-F1024C32037D}"/>
          </ac:spMkLst>
        </pc:spChg>
        <pc:spChg chg="add del mod">
          <ac:chgData name="Егор Павшук" userId="c00dc024af8d5b76" providerId="LiveId" clId="{43DA06C0-1B6C-4BA4-BF21-D5407735C844}" dt="2023-04-12T20:48:27.326" v="2035" actId="478"/>
          <ac:spMkLst>
            <pc:docMk/>
            <pc:sldMk cId="962186238" sldId="256"/>
            <ac:spMk id="9" creationId="{5E298EEE-E071-3228-3458-987A24264337}"/>
          </ac:spMkLst>
        </pc:spChg>
        <pc:spChg chg="add mod">
          <ac:chgData name="Егор Павшук" userId="c00dc024af8d5b76" providerId="LiveId" clId="{43DA06C0-1B6C-4BA4-BF21-D5407735C844}" dt="2023-04-12T20:48:44.160" v="2039" actId="1076"/>
          <ac:spMkLst>
            <pc:docMk/>
            <pc:sldMk cId="962186238" sldId="256"/>
            <ac:spMk id="10" creationId="{06112AD5-15AB-4832-EDA8-E46ADC926AC0}"/>
          </ac:spMkLst>
        </pc:spChg>
        <pc:spChg chg="add del">
          <ac:chgData name="Егор Павшук" userId="c00dc024af8d5b76" providerId="LiveId" clId="{43DA06C0-1B6C-4BA4-BF21-D5407735C844}" dt="2023-04-12T14:07:23.878" v="11" actId="26606"/>
          <ac:spMkLst>
            <pc:docMk/>
            <pc:sldMk cId="962186238" sldId="256"/>
            <ac:spMk id="10" creationId="{11195564-33B9-434B-9641-764F5905A56F}"/>
          </ac:spMkLst>
        </pc:spChg>
        <pc:spChg chg="add mod">
          <ac:chgData name="Егор Павшук" userId="c00dc024af8d5b76" providerId="LiveId" clId="{43DA06C0-1B6C-4BA4-BF21-D5407735C844}" dt="2023-04-12T20:48:44.160" v="2039" actId="1076"/>
          <ac:spMkLst>
            <pc:docMk/>
            <pc:sldMk cId="962186238" sldId="256"/>
            <ac:spMk id="11" creationId="{6E7DF3CD-D88F-1B4E-951A-EFD07F5072A6}"/>
          </ac:spMkLst>
        </pc:spChg>
        <pc:spChg chg="mod">
          <ac:chgData name="Егор Павшук" userId="c00dc024af8d5b76" providerId="LiveId" clId="{43DA06C0-1B6C-4BA4-BF21-D5407735C844}" dt="2023-04-12T20:48:38.387" v="2038"/>
          <ac:spMkLst>
            <pc:docMk/>
            <pc:sldMk cId="962186238" sldId="256"/>
            <ac:spMk id="13" creationId="{BBAA062B-2309-C872-7654-6CA38BE63E74}"/>
          </ac:spMkLst>
        </pc:spChg>
        <pc:spChg chg="add del">
          <ac:chgData name="Егор Павшук" userId="c00dc024af8d5b76" providerId="LiveId" clId="{43DA06C0-1B6C-4BA4-BF21-D5407735C844}" dt="2023-04-12T14:07:32.767" v="15" actId="26606"/>
          <ac:spMkLst>
            <pc:docMk/>
            <pc:sldMk cId="962186238" sldId="256"/>
            <ac:spMk id="15" creationId="{7653717E-6F8C-43E0-9893-C03AE87D18D6}"/>
          </ac:spMkLst>
        </pc:spChg>
        <pc:spChg chg="add del">
          <ac:chgData name="Егор Павшук" userId="c00dc024af8d5b76" providerId="LiveId" clId="{43DA06C0-1B6C-4BA4-BF21-D5407735C844}" dt="2023-04-12T14:07:32.767" v="15" actId="26606"/>
          <ac:spMkLst>
            <pc:docMk/>
            <pc:sldMk cId="962186238" sldId="256"/>
            <ac:spMk id="17" creationId="{35BB14B4-EC3F-47C7-9AF3-B0E017B75C42}"/>
          </ac:spMkLst>
        </pc:spChg>
        <pc:spChg chg="mod">
          <ac:chgData name="Егор Павшук" userId="c00dc024af8d5b76" providerId="LiveId" clId="{43DA06C0-1B6C-4BA4-BF21-D5407735C844}" dt="2023-04-12T20:48:38.387" v="2038"/>
          <ac:spMkLst>
            <pc:docMk/>
            <pc:sldMk cId="962186238" sldId="256"/>
            <ac:spMk id="18" creationId="{235AE52F-B827-D9F3-3328-E08C1FDFFE87}"/>
          </ac:spMkLst>
        </pc:spChg>
        <pc:spChg chg="add del">
          <ac:chgData name="Егор Павшук" userId="c00dc024af8d5b76" providerId="LiveId" clId="{43DA06C0-1B6C-4BA4-BF21-D5407735C844}" dt="2023-04-12T14:07:29.123" v="13" actId="26606"/>
          <ac:spMkLst>
            <pc:docMk/>
            <pc:sldMk cId="962186238" sldId="256"/>
            <ac:spMk id="23" creationId="{88EB6E95-9C89-4CFF-A598-F278D0DFB39E}"/>
          </ac:spMkLst>
        </pc:spChg>
        <pc:spChg chg="add del">
          <ac:chgData name="Егор Павшук" userId="c00dc024af8d5b76" providerId="LiveId" clId="{43DA06C0-1B6C-4BA4-BF21-D5407735C844}" dt="2023-04-12T14:07:29.123" v="13" actId="26606"/>
          <ac:spMkLst>
            <pc:docMk/>
            <pc:sldMk cId="962186238" sldId="256"/>
            <ac:spMk id="24" creationId="{474CD0F4-EA2A-4E5D-AE73-1112C1CA2A19}"/>
          </ac:spMkLst>
        </pc:spChg>
        <pc:spChg chg="mod">
          <ac:chgData name="Егор Павшук" userId="c00dc024af8d5b76" providerId="LiveId" clId="{43DA06C0-1B6C-4BA4-BF21-D5407735C844}" dt="2023-04-12T20:48:38.387" v="2038"/>
          <ac:spMkLst>
            <pc:docMk/>
            <pc:sldMk cId="962186238" sldId="256"/>
            <ac:spMk id="25" creationId="{B7ABE570-5C8A-3388-5307-910E732F2153}"/>
          </ac:spMkLst>
        </pc:spChg>
        <pc:spChg chg="add del mod">
          <ac:chgData name="Егор Павшук" userId="c00dc024af8d5b76" providerId="LiveId" clId="{43DA06C0-1B6C-4BA4-BF21-D5407735C844}" dt="2023-04-12T20:48:27.326" v="2035" actId="478"/>
          <ac:spMkLst>
            <pc:docMk/>
            <pc:sldMk cId="962186238" sldId="256"/>
            <ac:spMk id="34" creationId="{973F64EB-1A51-060F-48F7-54EA4023F9E8}"/>
          </ac:spMkLst>
        </pc:spChg>
        <pc:spChg chg="add del">
          <ac:chgData name="Егор Павшук" userId="c00dc024af8d5b76" providerId="LiveId" clId="{43DA06C0-1B6C-4BA4-BF21-D5407735C844}" dt="2023-04-12T14:07:32.767" v="15" actId="26606"/>
          <ac:spMkLst>
            <pc:docMk/>
            <pc:sldMk cId="962186238" sldId="256"/>
            <ac:spMk id="35" creationId="{8E2CC403-21CD-41DF-BAC4-329D7FF03C5C}"/>
          </ac:spMkLst>
        </pc:spChg>
        <pc:spChg chg="add">
          <ac:chgData name="Егор Павшук" userId="c00dc024af8d5b76" providerId="LiveId" clId="{43DA06C0-1B6C-4BA4-BF21-D5407735C844}" dt="2023-04-12T14:07:32.778" v="16" actId="26606"/>
          <ac:spMkLst>
            <pc:docMk/>
            <pc:sldMk cId="962186238" sldId="256"/>
            <ac:spMk id="39" creationId="{6314D791-4D8A-4854-B8FC-6959656D09AD}"/>
          </ac:spMkLst>
        </pc:spChg>
        <pc:spChg chg="add">
          <ac:chgData name="Егор Павшук" userId="c00dc024af8d5b76" providerId="LiveId" clId="{43DA06C0-1B6C-4BA4-BF21-D5407735C844}" dt="2023-04-12T14:07:32.778" v="16" actId="26606"/>
          <ac:spMkLst>
            <pc:docMk/>
            <pc:sldMk cId="962186238" sldId="256"/>
            <ac:spMk id="40" creationId="{15076E76-3EB3-4269-8135-07CAB20E59A5}"/>
          </ac:spMkLst>
        </pc:spChg>
        <pc:grpChg chg="add del">
          <ac:chgData name="Егор Павшук" userId="c00dc024af8d5b76" providerId="LiveId" clId="{43DA06C0-1B6C-4BA4-BF21-D5407735C844}" dt="2023-04-12T14:07:23.878" v="11" actId="26606"/>
          <ac:grpSpMkLst>
            <pc:docMk/>
            <pc:sldMk cId="962186238" sldId="256"/>
            <ac:grpSpMk id="12" creationId="{1D18C537-E336-47C4-836B-C342A230F8F3}"/>
          </ac:grpSpMkLst>
        </pc:grpChg>
        <pc:grpChg chg="add mod">
          <ac:chgData name="Егор Павшук" userId="c00dc024af8d5b76" providerId="LiveId" clId="{43DA06C0-1B6C-4BA4-BF21-D5407735C844}" dt="2023-04-12T20:48:44.160" v="2039" actId="1076"/>
          <ac:grpSpMkLst>
            <pc:docMk/>
            <pc:sldMk cId="962186238" sldId="256"/>
            <ac:grpSpMk id="12" creationId="{40B09939-EB89-CC2F-B3F3-64AEEA6C2CE0}"/>
          </ac:grpSpMkLst>
        </pc:grpChg>
        <pc:grpChg chg="add mod">
          <ac:chgData name="Егор Павшук" userId="c00dc024af8d5b76" providerId="LiveId" clId="{43DA06C0-1B6C-4BA4-BF21-D5407735C844}" dt="2023-04-12T20:48:44.160" v="2039" actId="1076"/>
          <ac:grpSpMkLst>
            <pc:docMk/>
            <pc:sldMk cId="962186238" sldId="256"/>
            <ac:grpSpMk id="17" creationId="{39EB7D82-9388-39F3-AB29-0C8C64AFE126}"/>
          </ac:grpSpMkLst>
        </pc:grpChg>
        <pc:grpChg chg="add del">
          <ac:chgData name="Егор Павшук" userId="c00dc024af8d5b76" providerId="LiveId" clId="{43DA06C0-1B6C-4BA4-BF21-D5407735C844}" dt="2023-04-12T14:07:23.878" v="11" actId="26606"/>
          <ac:grpSpMkLst>
            <pc:docMk/>
            <pc:sldMk cId="962186238" sldId="256"/>
            <ac:grpSpMk id="18" creationId="{5A1259D8-0C3A-4069-A22F-537BBBB61A9C}"/>
          </ac:grpSpMkLst>
        </pc:grpChg>
        <pc:grpChg chg="add mod">
          <ac:chgData name="Егор Павшук" userId="c00dc024af8d5b76" providerId="LiveId" clId="{43DA06C0-1B6C-4BA4-BF21-D5407735C844}" dt="2023-04-12T20:48:44.160" v="2039" actId="1076"/>
          <ac:grpSpMkLst>
            <pc:docMk/>
            <pc:sldMk cId="962186238" sldId="256"/>
            <ac:grpSpMk id="24" creationId="{EDBDD5CF-D6FC-3119-7621-E3F13CBDAF15}"/>
          </ac:grpSpMkLst>
        </pc:grpChg>
        <pc:grpChg chg="add del">
          <ac:chgData name="Егор Павшук" userId="c00dc024af8d5b76" providerId="LiveId" clId="{43DA06C0-1B6C-4BA4-BF21-D5407735C844}" dt="2023-04-12T14:07:29.123" v="13" actId="26606"/>
          <ac:grpSpMkLst>
            <pc:docMk/>
            <pc:sldMk cId="962186238" sldId="256"/>
            <ac:grpSpMk id="25" creationId="{A1EDC8FC-C3D1-4FE4-8E66-29767478DBDB}"/>
          </ac:grpSpMkLst>
        </pc:grpChg>
        <pc:grpChg chg="add del">
          <ac:chgData name="Егор Павшук" userId="c00dc024af8d5b76" providerId="LiveId" clId="{43DA06C0-1B6C-4BA4-BF21-D5407735C844}" dt="2023-04-12T14:07:29.123" v="13" actId="26606"/>
          <ac:grpSpMkLst>
            <pc:docMk/>
            <pc:sldMk cId="962186238" sldId="256"/>
            <ac:grpSpMk id="30" creationId="{1BC136B2-4D8D-4561-95D5-56167F4116BD}"/>
          </ac:grpSpMkLst>
        </pc:grpChg>
        <pc:grpChg chg="add del">
          <ac:chgData name="Егор Павшук" userId="c00dc024af8d5b76" providerId="LiveId" clId="{43DA06C0-1B6C-4BA4-BF21-D5407735C844}" dt="2023-04-12T14:07:32.767" v="15" actId="26606"/>
          <ac:grpSpMkLst>
            <pc:docMk/>
            <pc:sldMk cId="962186238" sldId="256"/>
            <ac:grpSpMk id="36" creationId="{B13AA5FE-3FFC-4725-9ADD-E428544EC61B}"/>
          </ac:grpSpMkLst>
        </pc:grpChg>
        <pc:grpChg chg="add">
          <ac:chgData name="Егор Павшук" userId="c00dc024af8d5b76" providerId="LiveId" clId="{43DA06C0-1B6C-4BA4-BF21-D5407735C844}" dt="2023-04-12T14:07:32.778" v="16" actId="26606"/>
          <ac:grpSpMkLst>
            <pc:docMk/>
            <pc:sldMk cId="962186238" sldId="256"/>
            <ac:grpSpMk id="41" creationId="{5EB3C7E5-50E1-4F9E-AEA3-A6D2190394F1}"/>
          </ac:grpSpMkLst>
        </pc:grpChg>
        <pc:grpChg chg="add">
          <ac:chgData name="Егор Павшук" userId="c00dc024af8d5b76" providerId="LiveId" clId="{43DA06C0-1B6C-4BA4-BF21-D5407735C844}" dt="2023-04-12T14:07:32.778" v="16" actId="26606"/>
          <ac:grpSpMkLst>
            <pc:docMk/>
            <pc:sldMk cId="962186238" sldId="256"/>
            <ac:grpSpMk id="44" creationId="{B988F9A4-0578-4C59-8B4A-346E02CF3A3F}"/>
          </ac:grpSpMkLst>
        </pc:grpChg>
        <pc:picChg chg="mod">
          <ac:chgData name="Егор Павшук" userId="c00dc024af8d5b76" providerId="LiveId" clId="{43DA06C0-1B6C-4BA4-BF21-D5407735C844}" dt="2023-04-12T20:48:38.387" v="2038"/>
          <ac:picMkLst>
            <pc:docMk/>
            <pc:sldMk cId="962186238" sldId="256"/>
            <ac:picMk id="15" creationId="{D6F1E802-14F7-9348-D21A-B8C959B48BED}"/>
          </ac:picMkLst>
        </pc:picChg>
        <pc:picChg chg="mod">
          <ac:chgData name="Егор Павшук" userId="c00dc024af8d5b76" providerId="LiveId" clId="{43DA06C0-1B6C-4BA4-BF21-D5407735C844}" dt="2023-04-12T20:48:38.387" v="2038"/>
          <ac:picMkLst>
            <pc:docMk/>
            <pc:sldMk cId="962186238" sldId="256"/>
            <ac:picMk id="23" creationId="{42665CFC-C53B-DF9E-ED06-12E0570B0E46}"/>
          </ac:picMkLst>
        </pc:picChg>
        <pc:picChg chg="mod">
          <ac:chgData name="Егор Павшук" userId="c00dc024af8d5b76" providerId="LiveId" clId="{43DA06C0-1B6C-4BA4-BF21-D5407735C844}" dt="2023-04-12T20:48:38.387" v="2038"/>
          <ac:picMkLst>
            <pc:docMk/>
            <pc:sldMk cId="962186238" sldId="256"/>
            <ac:picMk id="26" creationId="{2147100F-1A8C-33AD-531F-57996A75DA36}"/>
          </ac:picMkLst>
        </pc:picChg>
      </pc:sldChg>
      <pc:sldChg chg="addSp delSp modSp new mod modTransition modAnim">
        <pc:chgData name="Егор Павшук" userId="c00dc024af8d5b76" providerId="LiveId" clId="{43DA06C0-1B6C-4BA4-BF21-D5407735C844}" dt="2023-04-12T21:18:25.913" v="2312"/>
        <pc:sldMkLst>
          <pc:docMk/>
          <pc:sldMk cId="3122367260" sldId="257"/>
        </pc:sldMkLst>
        <pc:spChg chg="mod">
          <ac:chgData name="Егор Павшук" userId="c00dc024af8d5b76" providerId="LiveId" clId="{43DA06C0-1B6C-4BA4-BF21-D5407735C844}" dt="2023-04-12T14:54:58.279" v="631" actId="14100"/>
          <ac:spMkLst>
            <pc:docMk/>
            <pc:sldMk cId="3122367260" sldId="257"/>
            <ac:spMk id="2" creationId="{064065C9-387C-DCBA-11E2-374E6E9282EA}"/>
          </ac:spMkLst>
        </pc:spChg>
        <pc:spChg chg="add mod">
          <ac:chgData name="Егор Павшук" userId="c00dc024af8d5b76" providerId="LiveId" clId="{43DA06C0-1B6C-4BA4-BF21-D5407735C844}" dt="2023-04-12T20:42:11.998" v="1873" actId="1076"/>
          <ac:spMkLst>
            <pc:docMk/>
            <pc:sldMk cId="3122367260" sldId="257"/>
            <ac:spMk id="3" creationId="{2CD67769-C448-5C59-8301-BAD9CAD5A174}"/>
          </ac:spMkLst>
        </pc:spChg>
        <pc:spChg chg="del mod">
          <ac:chgData name="Егор Павшук" userId="c00dc024af8d5b76" providerId="LiveId" clId="{43DA06C0-1B6C-4BA4-BF21-D5407735C844}" dt="2023-04-12T14:17:58.663" v="69" actId="1032"/>
          <ac:spMkLst>
            <pc:docMk/>
            <pc:sldMk cId="3122367260" sldId="257"/>
            <ac:spMk id="3" creationId="{C7FA4972-FE86-6806-4FC0-5F5E6F9BB62B}"/>
          </ac:spMkLst>
        </pc:spChg>
        <pc:spChg chg="add mod">
          <ac:chgData name="Егор Павшук" userId="c00dc024af8d5b76" providerId="LiveId" clId="{43DA06C0-1B6C-4BA4-BF21-D5407735C844}" dt="2023-04-12T20:42:04.134" v="1872" actId="1076"/>
          <ac:spMkLst>
            <pc:docMk/>
            <pc:sldMk cId="3122367260" sldId="257"/>
            <ac:spMk id="4" creationId="{93364B70-3F49-8F12-8C92-5E2BF4ED05A7}"/>
          </ac:spMkLst>
        </pc:spChg>
        <pc:spChg chg="add mod">
          <ac:chgData name="Егор Павшук" userId="c00dc024af8d5b76" providerId="LiveId" clId="{43DA06C0-1B6C-4BA4-BF21-D5407735C844}" dt="2023-04-12T20:40:27.431" v="1853" actId="20577"/>
          <ac:spMkLst>
            <pc:docMk/>
            <pc:sldMk cId="3122367260" sldId="257"/>
            <ac:spMk id="5" creationId="{27E34BF6-3075-FA3F-C6E6-0879C9E0A026}"/>
          </ac:spMkLst>
        </pc:spChg>
        <pc:spChg chg="add mod">
          <ac:chgData name="Егор Павшук" userId="c00dc024af8d5b76" providerId="LiveId" clId="{43DA06C0-1B6C-4BA4-BF21-D5407735C844}" dt="2023-04-12T20:39:09.350" v="1785" actId="1076"/>
          <ac:spMkLst>
            <pc:docMk/>
            <pc:sldMk cId="3122367260" sldId="257"/>
            <ac:spMk id="7" creationId="{0BA9B16F-89A7-057C-2C06-9C0AD06BACCF}"/>
          </ac:spMkLst>
        </pc:spChg>
        <pc:spChg chg="add mod">
          <ac:chgData name="Егор Павшук" userId="c00dc024af8d5b76" providerId="LiveId" clId="{43DA06C0-1B6C-4BA4-BF21-D5407735C844}" dt="2023-04-12T20:43:44.936" v="1928" actId="207"/>
          <ac:spMkLst>
            <pc:docMk/>
            <pc:sldMk cId="3122367260" sldId="257"/>
            <ac:spMk id="8" creationId="{F180EBBA-F869-E216-9EC5-13FC2ED599FF}"/>
          </ac:spMkLst>
        </pc:spChg>
        <pc:spChg chg="add mod">
          <ac:chgData name="Егор Павшук" userId="c00dc024af8d5b76" providerId="LiveId" clId="{43DA06C0-1B6C-4BA4-BF21-D5407735C844}" dt="2023-04-12T20:39:17.143" v="1787" actId="1076"/>
          <ac:spMkLst>
            <pc:docMk/>
            <pc:sldMk cId="3122367260" sldId="257"/>
            <ac:spMk id="9" creationId="{CB47A250-5AB7-E43D-7E25-EF7C1FBF19B2}"/>
          </ac:spMkLst>
        </pc:spChg>
        <pc:spChg chg="add mod">
          <ac:chgData name="Егор Павшук" userId="c00dc024af8d5b76" providerId="LiveId" clId="{43DA06C0-1B6C-4BA4-BF21-D5407735C844}" dt="2023-04-12T20:44:53.282" v="1973" actId="164"/>
          <ac:spMkLst>
            <pc:docMk/>
            <pc:sldMk cId="3122367260" sldId="257"/>
            <ac:spMk id="10" creationId="{A167F110-DBEB-7833-CEB1-58DE60EC6065}"/>
          </ac:spMkLst>
        </pc:spChg>
        <pc:spChg chg="add mod">
          <ac:chgData name="Егор Павшук" userId="c00dc024af8d5b76" providerId="LiveId" clId="{43DA06C0-1B6C-4BA4-BF21-D5407735C844}" dt="2023-04-12T20:39:35.011" v="1793" actId="1076"/>
          <ac:spMkLst>
            <pc:docMk/>
            <pc:sldMk cId="3122367260" sldId="257"/>
            <ac:spMk id="11" creationId="{30A01E72-54E3-57A8-88A6-2E92489C36A6}"/>
          </ac:spMkLst>
        </pc:spChg>
        <pc:spChg chg="add mod">
          <ac:chgData name="Егор Павшук" userId="c00dc024af8d5b76" providerId="LiveId" clId="{43DA06C0-1B6C-4BA4-BF21-D5407735C844}" dt="2023-04-12T20:45:34.500" v="1987" actId="164"/>
          <ac:spMkLst>
            <pc:docMk/>
            <pc:sldMk cId="3122367260" sldId="257"/>
            <ac:spMk id="12" creationId="{CB41AD8F-ADAD-5AB5-E09A-D289472BFA7F}"/>
          </ac:spMkLst>
        </pc:spChg>
        <pc:spChg chg="add del mod">
          <ac:chgData name="Егор Павшук" userId="c00dc024af8d5b76" providerId="LiveId" clId="{43DA06C0-1B6C-4BA4-BF21-D5407735C844}" dt="2023-04-12T14:55:10.270" v="634" actId="478"/>
          <ac:spMkLst>
            <pc:docMk/>
            <pc:sldMk cId="3122367260" sldId="257"/>
            <ac:spMk id="14" creationId="{51DE3B9E-B7B4-28BF-EF3D-C6B1B3BA5FE0}"/>
          </ac:spMkLst>
        </pc:spChg>
        <pc:spChg chg="add mod">
          <ac:chgData name="Егор Павшук" userId="c00dc024af8d5b76" providerId="LiveId" clId="{43DA06C0-1B6C-4BA4-BF21-D5407735C844}" dt="2023-04-12T20:41:58.322" v="1871" actId="1076"/>
          <ac:spMkLst>
            <pc:docMk/>
            <pc:sldMk cId="3122367260" sldId="257"/>
            <ac:spMk id="14" creationId="{F04BCD46-9B3D-A4FF-6D8F-22EB859828EE}"/>
          </ac:spMkLst>
        </pc:spChg>
        <pc:spChg chg="add mod">
          <ac:chgData name="Егор Павшук" userId="c00dc024af8d5b76" providerId="LiveId" clId="{43DA06C0-1B6C-4BA4-BF21-D5407735C844}" dt="2023-04-12T20:41:53.638" v="1870" actId="1076"/>
          <ac:spMkLst>
            <pc:docMk/>
            <pc:sldMk cId="3122367260" sldId="257"/>
            <ac:spMk id="15" creationId="{DF9D1163-B1EA-4C2A-4719-8246B5A3744F}"/>
          </ac:spMkLst>
        </pc:spChg>
        <pc:spChg chg="add mod">
          <ac:chgData name="Егор Павшук" userId="c00dc024af8d5b76" providerId="LiveId" clId="{43DA06C0-1B6C-4BA4-BF21-D5407735C844}" dt="2023-04-12T20:45:50.652" v="1999" actId="571"/>
          <ac:spMkLst>
            <pc:docMk/>
            <pc:sldMk cId="3122367260" sldId="257"/>
            <ac:spMk id="25" creationId="{6ECECD09-7E23-BEEE-E636-C9FFAB64B94B}"/>
          </ac:spMkLst>
        </pc:spChg>
        <pc:spChg chg="add mod">
          <ac:chgData name="Егор Павшук" userId="c00dc024af8d5b76" providerId="LiveId" clId="{43DA06C0-1B6C-4BA4-BF21-D5407735C844}" dt="2023-04-12T20:45:50.652" v="1999" actId="571"/>
          <ac:spMkLst>
            <pc:docMk/>
            <pc:sldMk cId="3122367260" sldId="257"/>
            <ac:spMk id="26" creationId="{233CCEDE-4EAA-4D15-A7F7-0E5F95AF5096}"/>
          </ac:spMkLst>
        </pc:spChg>
        <pc:spChg chg="add mod">
          <ac:chgData name="Егор Павшук" userId="c00dc024af8d5b76" providerId="LiveId" clId="{43DA06C0-1B6C-4BA4-BF21-D5407735C844}" dt="2023-04-12T20:45:50.652" v="1999" actId="571"/>
          <ac:spMkLst>
            <pc:docMk/>
            <pc:sldMk cId="3122367260" sldId="257"/>
            <ac:spMk id="27" creationId="{11F747BD-BF81-15D8-039E-471BC8A79928}"/>
          </ac:spMkLst>
        </pc:spChg>
        <pc:spChg chg="mod">
          <ac:chgData name="Егор Павшук" userId="c00dc024af8d5b76" providerId="LiveId" clId="{43DA06C0-1B6C-4BA4-BF21-D5407735C844}" dt="2023-04-12T20:45:50.652" v="1999" actId="571"/>
          <ac:spMkLst>
            <pc:docMk/>
            <pc:sldMk cId="3122367260" sldId="257"/>
            <ac:spMk id="29" creationId="{60D5E63B-6EB0-149C-07F4-F27370137F8C}"/>
          </ac:spMkLst>
        </pc:spChg>
        <pc:spChg chg="mod">
          <ac:chgData name="Егор Павшук" userId="c00dc024af8d5b76" providerId="LiveId" clId="{43DA06C0-1B6C-4BA4-BF21-D5407735C844}" dt="2023-04-12T20:45:50.652" v="1999" actId="571"/>
          <ac:spMkLst>
            <pc:docMk/>
            <pc:sldMk cId="3122367260" sldId="257"/>
            <ac:spMk id="32" creationId="{E7629F19-1665-47AF-1210-BCBB527DC745}"/>
          </ac:spMkLst>
        </pc:spChg>
        <pc:spChg chg="mod">
          <ac:chgData name="Егор Павшук" userId="c00dc024af8d5b76" providerId="LiveId" clId="{43DA06C0-1B6C-4BA4-BF21-D5407735C844}" dt="2023-04-12T20:45:50.652" v="1999" actId="571"/>
          <ac:spMkLst>
            <pc:docMk/>
            <pc:sldMk cId="3122367260" sldId="257"/>
            <ac:spMk id="35" creationId="{37D7C5AA-4825-E73B-EEE9-C6CCA18ECBD8}"/>
          </ac:spMkLst>
        </pc:spChg>
        <pc:grpChg chg="add mod">
          <ac:chgData name="Егор Павшук" userId="c00dc024af8d5b76" providerId="LiveId" clId="{43DA06C0-1B6C-4BA4-BF21-D5407735C844}" dt="2023-04-12T20:43:44.936" v="1928" actId="207"/>
          <ac:grpSpMkLst>
            <pc:docMk/>
            <pc:sldMk cId="3122367260" sldId="257"/>
            <ac:grpSpMk id="18" creationId="{EA4395E6-4777-F98D-BC6F-07979975134B}"/>
          </ac:grpSpMkLst>
        </pc:grpChg>
        <pc:grpChg chg="add mod">
          <ac:chgData name="Егор Павшук" userId="c00dc024af8d5b76" providerId="LiveId" clId="{43DA06C0-1B6C-4BA4-BF21-D5407735C844}" dt="2023-04-12T20:44:53.282" v="1973" actId="164"/>
          <ac:grpSpMkLst>
            <pc:docMk/>
            <pc:sldMk cId="3122367260" sldId="257"/>
            <ac:grpSpMk id="21" creationId="{591BB5BF-FA2D-D46C-2EFC-E51C15571ACC}"/>
          </ac:grpSpMkLst>
        </pc:grpChg>
        <pc:grpChg chg="add mod">
          <ac:chgData name="Егор Павшук" userId="c00dc024af8d5b76" providerId="LiveId" clId="{43DA06C0-1B6C-4BA4-BF21-D5407735C844}" dt="2023-04-12T20:45:34.500" v="1987" actId="164"/>
          <ac:grpSpMkLst>
            <pc:docMk/>
            <pc:sldMk cId="3122367260" sldId="257"/>
            <ac:grpSpMk id="24" creationId="{E88029BF-AA28-47F4-DB61-A4F6B6DEE34F}"/>
          </ac:grpSpMkLst>
        </pc:grpChg>
        <pc:grpChg chg="add mod">
          <ac:chgData name="Егор Павшук" userId="c00dc024af8d5b76" providerId="LiveId" clId="{43DA06C0-1B6C-4BA4-BF21-D5407735C844}" dt="2023-04-12T20:45:50.652" v="1999" actId="571"/>
          <ac:grpSpMkLst>
            <pc:docMk/>
            <pc:sldMk cId="3122367260" sldId="257"/>
            <ac:grpSpMk id="28" creationId="{D726FCD4-EC3B-2C45-FC25-304B0A851BB2}"/>
          </ac:grpSpMkLst>
        </pc:grpChg>
        <pc:grpChg chg="add mod">
          <ac:chgData name="Егор Павшук" userId="c00dc024af8d5b76" providerId="LiveId" clId="{43DA06C0-1B6C-4BA4-BF21-D5407735C844}" dt="2023-04-12T20:45:50.652" v="1999" actId="571"/>
          <ac:grpSpMkLst>
            <pc:docMk/>
            <pc:sldMk cId="3122367260" sldId="257"/>
            <ac:grpSpMk id="31" creationId="{5F5F3A77-D759-2AF1-DBAF-05EB7A1ED0C7}"/>
          </ac:grpSpMkLst>
        </pc:grpChg>
        <pc:grpChg chg="add mod">
          <ac:chgData name="Егор Павшук" userId="c00dc024af8d5b76" providerId="LiveId" clId="{43DA06C0-1B6C-4BA4-BF21-D5407735C844}" dt="2023-04-12T20:45:50.652" v="1999" actId="571"/>
          <ac:grpSpMkLst>
            <pc:docMk/>
            <pc:sldMk cId="3122367260" sldId="257"/>
            <ac:grpSpMk id="34" creationId="{0BA70B88-E411-8853-8613-D969497878D4}"/>
          </ac:grpSpMkLst>
        </pc:grpChg>
        <pc:graphicFrameChg chg="add del mod modGraphic">
          <ac:chgData name="Егор Павшук" userId="c00dc024af8d5b76" providerId="LiveId" clId="{43DA06C0-1B6C-4BA4-BF21-D5407735C844}" dt="2023-04-12T14:55:05.879" v="633" actId="478"/>
          <ac:graphicFrameMkLst>
            <pc:docMk/>
            <pc:sldMk cId="3122367260" sldId="257"/>
            <ac:graphicFrameMk id="4" creationId="{BC4242AB-7A9E-17DB-2891-4EFA781D16EE}"/>
          </ac:graphicFrameMkLst>
        </pc:graphicFrameChg>
        <pc:picChg chg="add mod">
          <ac:chgData name="Егор Павшук" userId="c00dc024af8d5b76" providerId="LiveId" clId="{43DA06C0-1B6C-4BA4-BF21-D5407735C844}" dt="2023-04-12T20:43:57.060" v="1966" actId="29295"/>
          <ac:picMkLst>
            <pc:docMk/>
            <pc:sldMk cId="3122367260" sldId="257"/>
            <ac:picMk id="17" creationId="{E917CF9C-9878-C534-94C1-32FBF2DE498A}"/>
          </ac:picMkLst>
        </pc:picChg>
        <pc:picChg chg="add mod">
          <ac:chgData name="Егор Павшук" userId="c00dc024af8d5b76" providerId="LiveId" clId="{43DA06C0-1B6C-4BA4-BF21-D5407735C844}" dt="2023-04-12T20:45:04.157" v="1982" actId="29295"/>
          <ac:picMkLst>
            <pc:docMk/>
            <pc:sldMk cId="3122367260" sldId="257"/>
            <ac:picMk id="20" creationId="{FB8DDCE5-A29E-9A69-740E-A12D48D20DE6}"/>
          </ac:picMkLst>
        </pc:picChg>
        <pc:picChg chg="add mod">
          <ac:chgData name="Егор Павшук" userId="c00dc024af8d5b76" providerId="LiveId" clId="{43DA06C0-1B6C-4BA4-BF21-D5407735C844}" dt="2023-04-12T20:45:40.364" v="1997" actId="29295"/>
          <ac:picMkLst>
            <pc:docMk/>
            <pc:sldMk cId="3122367260" sldId="257"/>
            <ac:picMk id="23" creationId="{28D03433-5891-A095-B36F-9EA32866A677}"/>
          </ac:picMkLst>
        </pc:picChg>
        <pc:picChg chg="mod">
          <ac:chgData name="Егор Павшук" userId="c00dc024af8d5b76" providerId="LiveId" clId="{43DA06C0-1B6C-4BA4-BF21-D5407735C844}" dt="2023-04-12T20:45:50.652" v="1999" actId="571"/>
          <ac:picMkLst>
            <pc:docMk/>
            <pc:sldMk cId="3122367260" sldId="257"/>
            <ac:picMk id="30" creationId="{4F481935-D6D2-AB41-ED83-4B9243EF9B02}"/>
          </ac:picMkLst>
        </pc:picChg>
        <pc:picChg chg="mod">
          <ac:chgData name="Егор Павшук" userId="c00dc024af8d5b76" providerId="LiveId" clId="{43DA06C0-1B6C-4BA4-BF21-D5407735C844}" dt="2023-04-12T20:45:50.652" v="1999" actId="571"/>
          <ac:picMkLst>
            <pc:docMk/>
            <pc:sldMk cId="3122367260" sldId="257"/>
            <ac:picMk id="33" creationId="{227FA760-FFAB-B001-8917-ED0F880D73B6}"/>
          </ac:picMkLst>
        </pc:picChg>
        <pc:picChg chg="mod">
          <ac:chgData name="Егор Павшук" userId="c00dc024af8d5b76" providerId="LiveId" clId="{43DA06C0-1B6C-4BA4-BF21-D5407735C844}" dt="2023-04-12T20:45:50.652" v="1999" actId="571"/>
          <ac:picMkLst>
            <pc:docMk/>
            <pc:sldMk cId="3122367260" sldId="257"/>
            <ac:picMk id="36" creationId="{B948E497-3538-B551-1F2F-4E15D5F69AE4}"/>
          </ac:picMkLst>
        </pc:picChg>
        <pc:cxnChg chg="add mod">
          <ac:chgData name="Егор Павшук" userId="c00dc024af8d5b76" providerId="LiveId" clId="{43DA06C0-1B6C-4BA4-BF21-D5407735C844}" dt="2023-04-12T14:55:00.924" v="632" actId="1076"/>
          <ac:cxnSpMkLst>
            <pc:docMk/>
            <pc:sldMk cId="3122367260" sldId="257"/>
            <ac:cxnSpMk id="6" creationId="{901785B0-DB00-8F6E-B4FD-A816E1DB8399}"/>
          </ac:cxnSpMkLst>
        </pc:cxnChg>
      </pc:sldChg>
      <pc:sldChg chg="new del">
        <pc:chgData name="Егор Павшук" userId="c00dc024af8d5b76" providerId="LiveId" clId="{43DA06C0-1B6C-4BA4-BF21-D5407735C844}" dt="2023-04-12T14:08:10.613" v="20" actId="2696"/>
        <pc:sldMkLst>
          <pc:docMk/>
          <pc:sldMk cId="3300375377" sldId="257"/>
        </pc:sldMkLst>
      </pc:sldChg>
      <pc:sldChg chg="addSp delSp modSp add mod modAnim">
        <pc:chgData name="Егор Павшук" userId="c00dc024af8d5b76" providerId="LiveId" clId="{43DA06C0-1B6C-4BA4-BF21-D5407735C844}" dt="2023-04-13T10:49:56.965" v="2391" actId="20577"/>
        <pc:sldMkLst>
          <pc:docMk/>
          <pc:sldMk cId="3188058194" sldId="258"/>
        </pc:sldMkLst>
        <pc:spChg chg="mod">
          <ac:chgData name="Егор Павшук" userId="c00dc024af8d5b76" providerId="LiveId" clId="{43DA06C0-1B6C-4BA4-BF21-D5407735C844}" dt="2023-04-12T17:04:09.485" v="1370" actId="20577"/>
          <ac:spMkLst>
            <pc:docMk/>
            <pc:sldMk cId="3188058194" sldId="258"/>
            <ac:spMk id="2" creationId="{064065C9-387C-DCBA-11E2-374E6E9282EA}"/>
          </ac:spMkLst>
        </pc:spChg>
        <pc:spChg chg="add mod">
          <ac:chgData name="Егор Павшук" userId="c00dc024af8d5b76" providerId="LiveId" clId="{43DA06C0-1B6C-4BA4-BF21-D5407735C844}" dt="2023-04-12T20:49:33.958" v="2042" actId="1076"/>
          <ac:spMkLst>
            <pc:docMk/>
            <pc:sldMk cId="3188058194" sldId="258"/>
            <ac:spMk id="3" creationId="{845460A3-68E6-77EC-2AAE-B8959A7D8444}"/>
          </ac:spMkLst>
        </pc:spChg>
        <pc:spChg chg="add mod">
          <ac:chgData name="Егор Павшук" userId="c00dc024af8d5b76" providerId="LiveId" clId="{43DA06C0-1B6C-4BA4-BF21-D5407735C844}" dt="2023-04-12T20:50:57.795" v="2081" actId="208"/>
          <ac:spMkLst>
            <pc:docMk/>
            <pc:sldMk cId="3188058194" sldId="258"/>
            <ac:spMk id="4" creationId="{E6CA053E-63F8-F93C-D931-36CC7B2DECB2}"/>
          </ac:spMkLst>
        </pc:spChg>
        <pc:spChg chg="add mod">
          <ac:chgData name="Егор Павшук" userId="c00dc024af8d5b76" providerId="LiveId" clId="{43DA06C0-1B6C-4BA4-BF21-D5407735C844}" dt="2023-04-12T20:49:33.958" v="2042" actId="1076"/>
          <ac:spMkLst>
            <pc:docMk/>
            <pc:sldMk cId="3188058194" sldId="258"/>
            <ac:spMk id="5" creationId="{4F0729AF-8127-F531-309A-A2B413D64281}"/>
          </ac:spMkLst>
        </pc:spChg>
        <pc:spChg chg="add del mod">
          <ac:chgData name="Егор Павшук" userId="c00dc024af8d5b76" providerId="LiveId" clId="{43DA06C0-1B6C-4BA4-BF21-D5407735C844}" dt="2023-04-12T14:48:10.354" v="488" actId="1032"/>
          <ac:spMkLst>
            <pc:docMk/>
            <pc:sldMk cId="3188058194" sldId="258"/>
            <ac:spMk id="5" creationId="{B84A4735-C242-533C-C27C-90F52A5D90B2}"/>
          </ac:spMkLst>
        </pc:spChg>
        <pc:spChg chg="del">
          <ac:chgData name="Егор Павшук" userId="c00dc024af8d5b76" providerId="LiveId" clId="{43DA06C0-1B6C-4BA4-BF21-D5407735C844}" dt="2023-04-12T20:49:16.175" v="2040" actId="478"/>
          <ac:spMkLst>
            <pc:docMk/>
            <pc:sldMk cId="3188058194" sldId="258"/>
            <ac:spMk id="7" creationId="{0BA9B16F-89A7-057C-2C06-9C0AD06BACCF}"/>
          </ac:spMkLst>
        </pc:spChg>
        <pc:spChg chg="del">
          <ac:chgData name="Егор Павшук" userId="c00dc024af8d5b76" providerId="LiveId" clId="{43DA06C0-1B6C-4BA4-BF21-D5407735C844}" dt="2023-04-12T20:49:16.175" v="2040" actId="478"/>
          <ac:spMkLst>
            <pc:docMk/>
            <pc:sldMk cId="3188058194" sldId="258"/>
            <ac:spMk id="8" creationId="{F180EBBA-F869-E216-9EC5-13FC2ED599FF}"/>
          </ac:spMkLst>
        </pc:spChg>
        <pc:spChg chg="del">
          <ac:chgData name="Егор Павшук" userId="c00dc024af8d5b76" providerId="LiveId" clId="{43DA06C0-1B6C-4BA4-BF21-D5407735C844}" dt="2023-04-12T20:49:16.175" v="2040" actId="478"/>
          <ac:spMkLst>
            <pc:docMk/>
            <pc:sldMk cId="3188058194" sldId="258"/>
            <ac:spMk id="9" creationId="{CB47A250-5AB7-E43D-7E25-EF7C1FBF19B2}"/>
          </ac:spMkLst>
        </pc:spChg>
        <pc:spChg chg="del">
          <ac:chgData name="Егор Павшук" userId="c00dc024af8d5b76" providerId="LiveId" clId="{43DA06C0-1B6C-4BA4-BF21-D5407735C844}" dt="2023-04-12T20:49:16.175" v="2040" actId="478"/>
          <ac:spMkLst>
            <pc:docMk/>
            <pc:sldMk cId="3188058194" sldId="258"/>
            <ac:spMk id="10" creationId="{A167F110-DBEB-7833-CEB1-58DE60EC6065}"/>
          </ac:spMkLst>
        </pc:spChg>
        <pc:spChg chg="del">
          <ac:chgData name="Егор Павшук" userId="c00dc024af8d5b76" providerId="LiveId" clId="{43DA06C0-1B6C-4BA4-BF21-D5407735C844}" dt="2023-04-12T20:49:16.175" v="2040" actId="478"/>
          <ac:spMkLst>
            <pc:docMk/>
            <pc:sldMk cId="3188058194" sldId="258"/>
            <ac:spMk id="11" creationId="{30A01E72-54E3-57A8-88A6-2E92489C36A6}"/>
          </ac:spMkLst>
        </pc:spChg>
        <pc:spChg chg="del">
          <ac:chgData name="Егор Павшук" userId="c00dc024af8d5b76" providerId="LiveId" clId="{43DA06C0-1B6C-4BA4-BF21-D5407735C844}" dt="2023-04-12T20:49:16.175" v="2040" actId="478"/>
          <ac:spMkLst>
            <pc:docMk/>
            <pc:sldMk cId="3188058194" sldId="258"/>
            <ac:spMk id="12" creationId="{CB41AD8F-ADAD-5AB5-E09A-D289472BFA7F}"/>
          </ac:spMkLst>
        </pc:spChg>
        <pc:spChg chg="mod">
          <ac:chgData name="Егор Павшук" userId="c00dc024af8d5b76" providerId="LiveId" clId="{43DA06C0-1B6C-4BA4-BF21-D5407735C844}" dt="2023-04-12T20:50:07.453" v="2060" actId="208"/>
          <ac:spMkLst>
            <pc:docMk/>
            <pc:sldMk cId="3188058194" sldId="258"/>
            <ac:spMk id="15" creationId="{B9524996-B94B-ACE5-184A-B84A8A352155}"/>
          </ac:spMkLst>
        </pc:spChg>
        <pc:spChg chg="mod">
          <ac:chgData name="Егор Павшук" userId="c00dc024af8d5b76" providerId="LiveId" clId="{43DA06C0-1B6C-4BA4-BF21-D5407735C844}" dt="2023-04-12T20:49:16.581" v="2041"/>
          <ac:spMkLst>
            <pc:docMk/>
            <pc:sldMk cId="3188058194" sldId="258"/>
            <ac:spMk id="18" creationId="{7E08C560-87BE-5A94-96B1-F357FA3B92AA}"/>
          </ac:spMkLst>
        </pc:spChg>
        <pc:spChg chg="mod">
          <ac:chgData name="Егор Павшук" userId="c00dc024af8d5b76" providerId="LiveId" clId="{43DA06C0-1B6C-4BA4-BF21-D5407735C844}" dt="2023-04-12T20:49:16.581" v="2041"/>
          <ac:spMkLst>
            <pc:docMk/>
            <pc:sldMk cId="3188058194" sldId="258"/>
            <ac:spMk id="21" creationId="{4A30B9E6-5C9D-10FD-6740-ACEC47FE4A31}"/>
          </ac:spMkLst>
        </pc:spChg>
        <pc:grpChg chg="add mod">
          <ac:chgData name="Егор Павшук" userId="c00dc024af8d5b76" providerId="LiveId" clId="{43DA06C0-1B6C-4BA4-BF21-D5407735C844}" dt="2023-04-12T20:50:01.609" v="2059" actId="207"/>
          <ac:grpSpMkLst>
            <pc:docMk/>
            <pc:sldMk cId="3188058194" sldId="258"/>
            <ac:grpSpMk id="14" creationId="{73278E2A-E560-015A-2132-1A944FCB4317}"/>
          </ac:grpSpMkLst>
        </pc:grpChg>
        <pc:grpChg chg="add mod">
          <ac:chgData name="Егор Павшук" userId="c00dc024af8d5b76" providerId="LiveId" clId="{43DA06C0-1B6C-4BA4-BF21-D5407735C844}" dt="2023-04-12T20:49:33.958" v="2042" actId="1076"/>
          <ac:grpSpMkLst>
            <pc:docMk/>
            <pc:sldMk cId="3188058194" sldId="258"/>
            <ac:grpSpMk id="17" creationId="{683AD821-03EE-F4A6-D2AE-4E7052E2097F}"/>
          </ac:grpSpMkLst>
        </pc:grpChg>
        <pc:grpChg chg="add mod">
          <ac:chgData name="Егор Павшук" userId="c00dc024af8d5b76" providerId="LiveId" clId="{43DA06C0-1B6C-4BA4-BF21-D5407735C844}" dt="2023-04-12T20:49:33.958" v="2042" actId="1076"/>
          <ac:grpSpMkLst>
            <pc:docMk/>
            <pc:sldMk cId="3188058194" sldId="258"/>
            <ac:grpSpMk id="20" creationId="{597385A7-EDF1-333D-37D8-B6B338C597C7}"/>
          </ac:grpSpMkLst>
        </pc:grpChg>
        <pc:graphicFrameChg chg="del mod">
          <ac:chgData name="Егор Павшук" userId="c00dc024af8d5b76" providerId="LiveId" clId="{43DA06C0-1B6C-4BA4-BF21-D5407735C844}" dt="2023-04-12T14:47:42.305" v="487" actId="478"/>
          <ac:graphicFrameMkLst>
            <pc:docMk/>
            <pc:sldMk cId="3188058194" sldId="258"/>
            <ac:graphicFrameMk id="4" creationId="{BC4242AB-7A9E-17DB-2891-4EFA781D16EE}"/>
          </ac:graphicFrameMkLst>
        </pc:graphicFrameChg>
        <pc:graphicFrameChg chg="add mod modGraphic">
          <ac:chgData name="Егор Павшук" userId="c00dc024af8d5b76" providerId="LiveId" clId="{43DA06C0-1B6C-4BA4-BF21-D5407735C844}" dt="2023-04-13T10:49:56.965" v="2391" actId="20577"/>
          <ac:graphicFrameMkLst>
            <pc:docMk/>
            <pc:sldMk cId="3188058194" sldId="258"/>
            <ac:graphicFrameMk id="13" creationId="{68EEDCDE-AB8D-4DE6-7D62-50B177CB28CD}"/>
          </ac:graphicFrameMkLst>
        </pc:graphicFrameChg>
        <pc:picChg chg="mod">
          <ac:chgData name="Егор Павшук" userId="c00dc024af8d5b76" providerId="LiveId" clId="{43DA06C0-1B6C-4BA4-BF21-D5407735C844}" dt="2023-04-12T20:50:07.453" v="2060" actId="208"/>
          <ac:picMkLst>
            <pc:docMk/>
            <pc:sldMk cId="3188058194" sldId="258"/>
            <ac:picMk id="16" creationId="{8169229D-B2F7-EBC1-2A60-B193562711C1}"/>
          </ac:picMkLst>
        </pc:picChg>
        <pc:picChg chg="mod">
          <ac:chgData name="Егор Павшук" userId="c00dc024af8d5b76" providerId="LiveId" clId="{43DA06C0-1B6C-4BA4-BF21-D5407735C844}" dt="2023-04-12T20:49:16.581" v="2041"/>
          <ac:picMkLst>
            <pc:docMk/>
            <pc:sldMk cId="3188058194" sldId="258"/>
            <ac:picMk id="19" creationId="{4F93A979-43F8-CC3C-08AC-1C863C54A0E4}"/>
          </ac:picMkLst>
        </pc:picChg>
        <pc:picChg chg="mod">
          <ac:chgData name="Егор Павшук" userId="c00dc024af8d5b76" providerId="LiveId" clId="{43DA06C0-1B6C-4BA4-BF21-D5407735C844}" dt="2023-04-12T20:49:16.581" v="2041"/>
          <ac:picMkLst>
            <pc:docMk/>
            <pc:sldMk cId="3188058194" sldId="258"/>
            <ac:picMk id="22" creationId="{BEDADC04-25A1-09A8-8886-BE25E3DBAC7B}"/>
          </ac:picMkLst>
        </pc:picChg>
        <pc:cxnChg chg="mod">
          <ac:chgData name="Егор Павшук" userId="c00dc024af8d5b76" providerId="LiveId" clId="{43DA06C0-1B6C-4BA4-BF21-D5407735C844}" dt="2023-04-12T16:06:14.806" v="1075" actId="1076"/>
          <ac:cxnSpMkLst>
            <pc:docMk/>
            <pc:sldMk cId="3188058194" sldId="258"/>
            <ac:cxnSpMk id="6" creationId="{901785B0-DB00-8F6E-B4FD-A816E1DB8399}"/>
          </ac:cxnSpMkLst>
        </pc:cxnChg>
      </pc:sldChg>
      <pc:sldChg chg="addSp delSp modSp add mod modAnim">
        <pc:chgData name="Егор Павшук" userId="c00dc024af8d5b76" providerId="LiveId" clId="{43DA06C0-1B6C-4BA4-BF21-D5407735C844}" dt="2023-04-13T10:52:26.401" v="2393" actId="20577"/>
        <pc:sldMkLst>
          <pc:docMk/>
          <pc:sldMk cId="2616068010" sldId="259"/>
        </pc:sldMkLst>
        <pc:spChg chg="mod">
          <ac:chgData name="Егор Павшук" userId="c00dc024af8d5b76" providerId="LiveId" clId="{43DA06C0-1B6C-4BA4-BF21-D5407735C844}" dt="2023-04-12T16:05:33.039" v="1067" actId="2711"/>
          <ac:spMkLst>
            <pc:docMk/>
            <pc:sldMk cId="2616068010" sldId="259"/>
            <ac:spMk id="2" creationId="{064065C9-387C-DCBA-11E2-374E6E9282EA}"/>
          </ac:spMkLst>
        </pc:spChg>
        <pc:spChg chg="add mod">
          <ac:chgData name="Егор Павшук" userId="c00dc024af8d5b76" providerId="LiveId" clId="{43DA06C0-1B6C-4BA4-BF21-D5407735C844}" dt="2023-04-12T20:46:15.092" v="2003" actId="1076"/>
          <ac:spMkLst>
            <pc:docMk/>
            <pc:sldMk cId="2616068010" sldId="259"/>
            <ac:spMk id="3" creationId="{019A5C0F-4ED3-123E-71B1-CC9A1D94BA5E}"/>
          </ac:spMkLst>
        </pc:spChg>
        <pc:spChg chg="add mod">
          <ac:chgData name="Егор Павшук" userId="c00dc024af8d5b76" providerId="LiveId" clId="{43DA06C0-1B6C-4BA4-BF21-D5407735C844}" dt="2023-04-12T20:47:15.649" v="2030" actId="1076"/>
          <ac:spMkLst>
            <pc:docMk/>
            <pc:sldMk cId="2616068010" sldId="259"/>
            <ac:spMk id="5" creationId="{FF313E6B-3234-BCD5-D5BD-9B40A785E220}"/>
          </ac:spMkLst>
        </pc:spChg>
        <pc:spChg chg="del">
          <ac:chgData name="Егор Павшук" userId="c00dc024af8d5b76" providerId="LiveId" clId="{43DA06C0-1B6C-4BA4-BF21-D5407735C844}" dt="2023-04-12T20:46:00.955" v="2000" actId="478"/>
          <ac:spMkLst>
            <pc:docMk/>
            <pc:sldMk cId="2616068010" sldId="259"/>
            <ac:spMk id="7" creationId="{0BA9B16F-89A7-057C-2C06-9C0AD06BACCF}"/>
          </ac:spMkLst>
        </pc:spChg>
        <pc:spChg chg="del">
          <ac:chgData name="Егор Павшук" userId="c00dc024af8d5b76" providerId="LiveId" clId="{43DA06C0-1B6C-4BA4-BF21-D5407735C844}" dt="2023-04-12T20:46:00.955" v="2000" actId="478"/>
          <ac:spMkLst>
            <pc:docMk/>
            <pc:sldMk cId="2616068010" sldId="259"/>
            <ac:spMk id="8" creationId="{F180EBBA-F869-E216-9EC5-13FC2ED599FF}"/>
          </ac:spMkLst>
        </pc:spChg>
        <pc:spChg chg="del">
          <ac:chgData name="Егор Павшук" userId="c00dc024af8d5b76" providerId="LiveId" clId="{43DA06C0-1B6C-4BA4-BF21-D5407735C844}" dt="2023-04-12T20:46:00.955" v="2000" actId="478"/>
          <ac:spMkLst>
            <pc:docMk/>
            <pc:sldMk cId="2616068010" sldId="259"/>
            <ac:spMk id="9" creationId="{CB47A250-5AB7-E43D-7E25-EF7C1FBF19B2}"/>
          </ac:spMkLst>
        </pc:spChg>
        <pc:spChg chg="del">
          <ac:chgData name="Егор Павшук" userId="c00dc024af8d5b76" providerId="LiveId" clId="{43DA06C0-1B6C-4BA4-BF21-D5407735C844}" dt="2023-04-12T20:46:00.955" v="2000" actId="478"/>
          <ac:spMkLst>
            <pc:docMk/>
            <pc:sldMk cId="2616068010" sldId="259"/>
            <ac:spMk id="10" creationId="{A167F110-DBEB-7833-CEB1-58DE60EC6065}"/>
          </ac:spMkLst>
        </pc:spChg>
        <pc:spChg chg="del">
          <ac:chgData name="Егор Павшук" userId="c00dc024af8d5b76" providerId="LiveId" clId="{43DA06C0-1B6C-4BA4-BF21-D5407735C844}" dt="2023-04-12T20:46:00.955" v="2000" actId="478"/>
          <ac:spMkLst>
            <pc:docMk/>
            <pc:sldMk cId="2616068010" sldId="259"/>
            <ac:spMk id="11" creationId="{30A01E72-54E3-57A8-88A6-2E92489C36A6}"/>
          </ac:spMkLst>
        </pc:spChg>
        <pc:spChg chg="del">
          <ac:chgData name="Егор Павшук" userId="c00dc024af8d5b76" providerId="LiveId" clId="{43DA06C0-1B6C-4BA4-BF21-D5407735C844}" dt="2023-04-12T20:46:00.955" v="2000" actId="478"/>
          <ac:spMkLst>
            <pc:docMk/>
            <pc:sldMk cId="2616068010" sldId="259"/>
            <ac:spMk id="12" creationId="{CB41AD8F-ADAD-5AB5-E09A-D289472BFA7F}"/>
          </ac:spMkLst>
        </pc:spChg>
        <pc:spChg chg="add mod">
          <ac:chgData name="Егор Павшук" userId="c00dc024af8d5b76" providerId="LiveId" clId="{43DA06C0-1B6C-4BA4-BF21-D5407735C844}" dt="2023-04-12T20:47:06.055" v="2027" actId="1076"/>
          <ac:spMkLst>
            <pc:docMk/>
            <pc:sldMk cId="2616068010" sldId="259"/>
            <ac:spMk id="13" creationId="{89F896FD-C33A-DB07-9EA3-575D90279552}"/>
          </ac:spMkLst>
        </pc:spChg>
        <pc:spChg chg="mod">
          <ac:chgData name="Егор Павшук" userId="c00dc024af8d5b76" providerId="LiveId" clId="{43DA06C0-1B6C-4BA4-BF21-D5407735C844}" dt="2023-04-12T20:51:04.095" v="2082" actId="208"/>
          <ac:spMkLst>
            <pc:docMk/>
            <pc:sldMk cId="2616068010" sldId="259"/>
            <ac:spMk id="15" creationId="{FCE3D2BF-6866-31ED-AE29-CB5EE71F2706}"/>
          </ac:spMkLst>
        </pc:spChg>
        <pc:spChg chg="mod">
          <ac:chgData name="Егор Павшук" userId="c00dc024af8d5b76" providerId="LiveId" clId="{43DA06C0-1B6C-4BA4-BF21-D5407735C844}" dt="2023-04-12T20:46:02.191" v="2001"/>
          <ac:spMkLst>
            <pc:docMk/>
            <pc:sldMk cId="2616068010" sldId="259"/>
            <ac:spMk id="18" creationId="{168F1274-192A-2DCC-FEAD-F14A1B70DF93}"/>
          </ac:spMkLst>
        </pc:spChg>
        <pc:spChg chg="mod">
          <ac:chgData name="Егор Павшук" userId="c00dc024af8d5b76" providerId="LiveId" clId="{43DA06C0-1B6C-4BA4-BF21-D5407735C844}" dt="2023-04-12T20:46:02.191" v="2001"/>
          <ac:spMkLst>
            <pc:docMk/>
            <pc:sldMk cId="2616068010" sldId="259"/>
            <ac:spMk id="21" creationId="{59A7840E-AA5E-DFC6-34E7-1E3E64515934}"/>
          </ac:spMkLst>
        </pc:spChg>
        <pc:grpChg chg="add mod">
          <ac:chgData name="Егор Павшук" userId="c00dc024af8d5b76" providerId="LiveId" clId="{43DA06C0-1B6C-4BA4-BF21-D5407735C844}" dt="2023-04-12T20:47:36.244" v="2033" actId="207"/>
          <ac:grpSpMkLst>
            <pc:docMk/>
            <pc:sldMk cId="2616068010" sldId="259"/>
            <ac:grpSpMk id="14" creationId="{FD75B849-41EB-A3C4-A848-1FDD68A6B14D}"/>
          </ac:grpSpMkLst>
        </pc:grpChg>
        <pc:grpChg chg="add mod">
          <ac:chgData name="Егор Павшук" userId="c00dc024af8d5b76" providerId="LiveId" clId="{43DA06C0-1B6C-4BA4-BF21-D5407735C844}" dt="2023-04-12T20:47:08.920" v="2028" actId="1076"/>
          <ac:grpSpMkLst>
            <pc:docMk/>
            <pc:sldMk cId="2616068010" sldId="259"/>
            <ac:grpSpMk id="17" creationId="{C6DBA26A-2A54-F13A-AFDB-DF475C429117}"/>
          </ac:grpSpMkLst>
        </pc:grpChg>
        <pc:grpChg chg="add mod">
          <ac:chgData name="Егор Павшук" userId="c00dc024af8d5b76" providerId="LiveId" clId="{43DA06C0-1B6C-4BA4-BF21-D5407735C844}" dt="2023-04-12T20:47:03.847" v="2026" actId="1076"/>
          <ac:grpSpMkLst>
            <pc:docMk/>
            <pc:sldMk cId="2616068010" sldId="259"/>
            <ac:grpSpMk id="20" creationId="{5B8BC397-9D01-00DF-BD23-372EF21DD1ED}"/>
          </ac:grpSpMkLst>
        </pc:grpChg>
        <pc:graphicFrameChg chg="mod modGraphic">
          <ac:chgData name="Егор Павшук" userId="c00dc024af8d5b76" providerId="LiveId" clId="{43DA06C0-1B6C-4BA4-BF21-D5407735C844}" dt="2023-04-13T10:52:26.401" v="2393" actId="20577"/>
          <ac:graphicFrameMkLst>
            <pc:docMk/>
            <pc:sldMk cId="2616068010" sldId="259"/>
            <ac:graphicFrameMk id="4" creationId="{BC4242AB-7A9E-17DB-2891-4EFA781D16EE}"/>
          </ac:graphicFrameMkLst>
        </pc:graphicFrameChg>
        <pc:picChg chg="mod">
          <ac:chgData name="Егор Павшук" userId="c00dc024af8d5b76" providerId="LiveId" clId="{43DA06C0-1B6C-4BA4-BF21-D5407735C844}" dt="2023-04-12T20:51:04.095" v="2082" actId="208"/>
          <ac:picMkLst>
            <pc:docMk/>
            <pc:sldMk cId="2616068010" sldId="259"/>
            <ac:picMk id="16" creationId="{F15514A9-F243-1C49-1267-C94669C4C75E}"/>
          </ac:picMkLst>
        </pc:picChg>
        <pc:picChg chg="mod">
          <ac:chgData name="Егор Павшук" userId="c00dc024af8d5b76" providerId="LiveId" clId="{43DA06C0-1B6C-4BA4-BF21-D5407735C844}" dt="2023-04-12T20:46:02.191" v="2001"/>
          <ac:picMkLst>
            <pc:docMk/>
            <pc:sldMk cId="2616068010" sldId="259"/>
            <ac:picMk id="19" creationId="{83ED35E3-DB15-2DD0-ECB5-E00C041B1857}"/>
          </ac:picMkLst>
        </pc:picChg>
        <pc:picChg chg="mod">
          <ac:chgData name="Егор Павшук" userId="c00dc024af8d5b76" providerId="LiveId" clId="{43DA06C0-1B6C-4BA4-BF21-D5407735C844}" dt="2023-04-12T20:46:02.191" v="2001"/>
          <ac:picMkLst>
            <pc:docMk/>
            <pc:sldMk cId="2616068010" sldId="259"/>
            <ac:picMk id="22" creationId="{A76E118E-8650-E3EF-3E63-80A57CBBD978}"/>
          </ac:picMkLst>
        </pc:picChg>
      </pc:sldChg>
      <pc:sldChg chg="addSp delSp modSp add mod modAnim">
        <pc:chgData name="Егор Павшук" userId="c00dc024af8d5b76" providerId="LiveId" clId="{43DA06C0-1B6C-4BA4-BF21-D5407735C844}" dt="2023-04-12T21:13:36.417" v="2291"/>
        <pc:sldMkLst>
          <pc:docMk/>
          <pc:sldMk cId="2904934932" sldId="260"/>
        </pc:sldMkLst>
        <pc:spChg chg="mod">
          <ac:chgData name="Егор Павшук" userId="c00dc024af8d5b76" providerId="LiveId" clId="{43DA06C0-1B6C-4BA4-BF21-D5407735C844}" dt="2023-04-12T16:41:48.966" v="1224" actId="2711"/>
          <ac:spMkLst>
            <pc:docMk/>
            <pc:sldMk cId="2904934932" sldId="260"/>
            <ac:spMk id="2" creationId="{064065C9-387C-DCBA-11E2-374E6E9282EA}"/>
          </ac:spMkLst>
        </pc:spChg>
        <pc:spChg chg="add mod">
          <ac:chgData name="Егор Павшук" userId="c00dc024af8d5b76" providerId="LiveId" clId="{43DA06C0-1B6C-4BA4-BF21-D5407735C844}" dt="2023-04-12T16:10:25.456" v="1109" actId="11530"/>
          <ac:spMkLst>
            <pc:docMk/>
            <pc:sldMk cId="2904934932" sldId="260"/>
            <ac:spMk id="3" creationId="{A2C4D721-CAC7-0B87-330E-B7945D631486}"/>
          </ac:spMkLst>
        </pc:spChg>
        <pc:spChg chg="add del">
          <ac:chgData name="Егор Павшук" userId="c00dc024af8d5b76" providerId="LiveId" clId="{43DA06C0-1B6C-4BA4-BF21-D5407735C844}" dt="2023-04-12T16:08:09.143" v="1091" actId="478"/>
          <ac:spMkLst>
            <pc:docMk/>
            <pc:sldMk cId="2904934932" sldId="260"/>
            <ac:spMk id="4" creationId="{356533B8-6938-E147-E23E-4C6F8C825CDF}"/>
          </ac:spMkLst>
        </pc:spChg>
        <pc:spChg chg="add mod">
          <ac:chgData name="Егор Павшук" userId="c00dc024af8d5b76" providerId="LiveId" clId="{43DA06C0-1B6C-4BA4-BF21-D5407735C844}" dt="2023-04-12T20:51:30.655" v="2084"/>
          <ac:spMkLst>
            <pc:docMk/>
            <pc:sldMk cId="2904934932" sldId="260"/>
            <ac:spMk id="4" creationId="{71854236-D3B4-81BC-4EDF-55C647C5C47F}"/>
          </ac:spMkLst>
        </pc:spChg>
        <pc:spChg chg="add mod">
          <ac:chgData name="Егор Павшук" userId="c00dc024af8d5b76" providerId="LiveId" clId="{43DA06C0-1B6C-4BA4-BF21-D5407735C844}" dt="2023-04-12T20:52:24.086" v="2108" actId="208"/>
          <ac:spMkLst>
            <pc:docMk/>
            <pc:sldMk cId="2904934932" sldId="260"/>
            <ac:spMk id="5" creationId="{A70E0322-21C1-39B7-EB70-6F67F5A45C94}"/>
          </ac:spMkLst>
        </pc:spChg>
        <pc:spChg chg="del">
          <ac:chgData name="Егор Павшук" userId="c00dc024af8d5b76" providerId="LiveId" clId="{43DA06C0-1B6C-4BA4-BF21-D5407735C844}" dt="2023-04-12T20:51:29.956" v="2083" actId="478"/>
          <ac:spMkLst>
            <pc:docMk/>
            <pc:sldMk cId="2904934932" sldId="260"/>
            <ac:spMk id="7" creationId="{0BA9B16F-89A7-057C-2C06-9C0AD06BACCF}"/>
          </ac:spMkLst>
        </pc:spChg>
        <pc:spChg chg="del">
          <ac:chgData name="Егор Павшук" userId="c00dc024af8d5b76" providerId="LiveId" clId="{43DA06C0-1B6C-4BA4-BF21-D5407735C844}" dt="2023-04-12T20:51:29.956" v="2083" actId="478"/>
          <ac:spMkLst>
            <pc:docMk/>
            <pc:sldMk cId="2904934932" sldId="260"/>
            <ac:spMk id="8" creationId="{F180EBBA-F869-E216-9EC5-13FC2ED599FF}"/>
          </ac:spMkLst>
        </pc:spChg>
        <pc:spChg chg="del">
          <ac:chgData name="Егор Павшук" userId="c00dc024af8d5b76" providerId="LiveId" clId="{43DA06C0-1B6C-4BA4-BF21-D5407735C844}" dt="2023-04-12T20:51:29.956" v="2083" actId="478"/>
          <ac:spMkLst>
            <pc:docMk/>
            <pc:sldMk cId="2904934932" sldId="260"/>
            <ac:spMk id="9" creationId="{CB47A250-5AB7-E43D-7E25-EF7C1FBF19B2}"/>
          </ac:spMkLst>
        </pc:spChg>
        <pc:spChg chg="del">
          <ac:chgData name="Егор Павшук" userId="c00dc024af8d5b76" providerId="LiveId" clId="{43DA06C0-1B6C-4BA4-BF21-D5407735C844}" dt="2023-04-12T20:51:29.956" v="2083" actId="478"/>
          <ac:spMkLst>
            <pc:docMk/>
            <pc:sldMk cId="2904934932" sldId="260"/>
            <ac:spMk id="10" creationId="{A167F110-DBEB-7833-CEB1-58DE60EC6065}"/>
          </ac:spMkLst>
        </pc:spChg>
        <pc:spChg chg="del">
          <ac:chgData name="Егор Павшук" userId="c00dc024af8d5b76" providerId="LiveId" clId="{43DA06C0-1B6C-4BA4-BF21-D5407735C844}" dt="2023-04-12T20:51:29.956" v="2083" actId="478"/>
          <ac:spMkLst>
            <pc:docMk/>
            <pc:sldMk cId="2904934932" sldId="260"/>
            <ac:spMk id="11" creationId="{30A01E72-54E3-57A8-88A6-2E92489C36A6}"/>
          </ac:spMkLst>
        </pc:spChg>
        <pc:spChg chg="del">
          <ac:chgData name="Егор Павшук" userId="c00dc024af8d5b76" providerId="LiveId" clId="{43DA06C0-1B6C-4BA4-BF21-D5407735C844}" dt="2023-04-12T20:51:29.956" v="2083" actId="478"/>
          <ac:spMkLst>
            <pc:docMk/>
            <pc:sldMk cId="2904934932" sldId="260"/>
            <ac:spMk id="12" creationId="{CB41AD8F-ADAD-5AB5-E09A-D289472BFA7F}"/>
          </ac:spMkLst>
        </pc:spChg>
        <pc:spChg chg="add mod">
          <ac:chgData name="Егор Павшук" userId="c00dc024af8d5b76" providerId="LiveId" clId="{43DA06C0-1B6C-4BA4-BF21-D5407735C844}" dt="2023-04-12T20:53:03.056" v="2129" actId="1076"/>
          <ac:spMkLst>
            <pc:docMk/>
            <pc:sldMk cId="2904934932" sldId="260"/>
            <ac:spMk id="14" creationId="{A8D95DCE-EE95-ED13-7E1C-564A2C165122}"/>
          </ac:spMkLst>
        </pc:spChg>
        <pc:spChg chg="mod">
          <ac:chgData name="Егор Павшук" userId="c00dc024af8d5b76" providerId="LiveId" clId="{43DA06C0-1B6C-4BA4-BF21-D5407735C844}" dt="2023-04-12T20:51:30.655" v="2084"/>
          <ac:spMkLst>
            <pc:docMk/>
            <pc:sldMk cId="2904934932" sldId="260"/>
            <ac:spMk id="16" creationId="{A87D44A7-CE24-4F53-712A-CB736229B545}"/>
          </ac:spMkLst>
        </pc:spChg>
        <pc:spChg chg="mod">
          <ac:chgData name="Егор Павшук" userId="c00dc024af8d5b76" providerId="LiveId" clId="{43DA06C0-1B6C-4BA4-BF21-D5407735C844}" dt="2023-04-12T20:53:16.441" v="2132" actId="208"/>
          <ac:spMkLst>
            <pc:docMk/>
            <pc:sldMk cId="2904934932" sldId="260"/>
            <ac:spMk id="19" creationId="{DB57F1A5-8619-27C3-98B3-EF92DDDF69F5}"/>
          </ac:spMkLst>
        </pc:spChg>
        <pc:spChg chg="mod">
          <ac:chgData name="Егор Павшук" userId="c00dc024af8d5b76" providerId="LiveId" clId="{43DA06C0-1B6C-4BA4-BF21-D5407735C844}" dt="2023-04-12T20:51:30.655" v="2084"/>
          <ac:spMkLst>
            <pc:docMk/>
            <pc:sldMk cId="2904934932" sldId="260"/>
            <ac:spMk id="22" creationId="{E676F39B-C9D7-1C35-6BDE-AD3A7766FB16}"/>
          </ac:spMkLst>
        </pc:spChg>
        <pc:grpChg chg="add mod">
          <ac:chgData name="Егор Павшук" userId="c00dc024af8d5b76" providerId="LiveId" clId="{43DA06C0-1B6C-4BA4-BF21-D5407735C844}" dt="2023-04-12T20:51:30.655" v="2084"/>
          <ac:grpSpMkLst>
            <pc:docMk/>
            <pc:sldMk cId="2904934932" sldId="260"/>
            <ac:grpSpMk id="15" creationId="{0531DFB4-B9E3-FFEB-1D11-493850F18B90}"/>
          </ac:grpSpMkLst>
        </pc:grpChg>
        <pc:grpChg chg="add mod">
          <ac:chgData name="Егор Павшук" userId="c00dc024af8d5b76" providerId="LiveId" clId="{43DA06C0-1B6C-4BA4-BF21-D5407735C844}" dt="2023-04-12T20:53:13.390" v="2131" actId="207"/>
          <ac:grpSpMkLst>
            <pc:docMk/>
            <pc:sldMk cId="2904934932" sldId="260"/>
            <ac:grpSpMk id="18" creationId="{35F9CB41-D170-46B1-14CA-88F1E582179B}"/>
          </ac:grpSpMkLst>
        </pc:grpChg>
        <pc:grpChg chg="add mod">
          <ac:chgData name="Егор Павшук" userId="c00dc024af8d5b76" providerId="LiveId" clId="{43DA06C0-1B6C-4BA4-BF21-D5407735C844}" dt="2023-04-12T20:53:04.808" v="2130" actId="1076"/>
          <ac:grpSpMkLst>
            <pc:docMk/>
            <pc:sldMk cId="2904934932" sldId="260"/>
            <ac:grpSpMk id="21" creationId="{5E8B5C4F-8B71-413B-D33A-78B3EA32C76C}"/>
          </ac:grpSpMkLst>
        </pc:grpChg>
        <pc:graphicFrameChg chg="mod">
          <ac:chgData name="Егор Павшук" userId="c00dc024af8d5b76" providerId="LiveId" clId="{43DA06C0-1B6C-4BA4-BF21-D5407735C844}" dt="2023-04-12T15:08:14.138" v="738" actId="1076"/>
          <ac:graphicFrameMkLst>
            <pc:docMk/>
            <pc:sldMk cId="2904934932" sldId="260"/>
            <ac:graphicFrameMk id="13" creationId="{68EEDCDE-AB8D-4DE6-7D62-50B177CB28CD}"/>
          </ac:graphicFrameMkLst>
        </pc:graphicFrameChg>
        <pc:picChg chg="mod">
          <ac:chgData name="Егор Павшук" userId="c00dc024af8d5b76" providerId="LiveId" clId="{43DA06C0-1B6C-4BA4-BF21-D5407735C844}" dt="2023-04-12T20:51:30.655" v="2084"/>
          <ac:picMkLst>
            <pc:docMk/>
            <pc:sldMk cId="2904934932" sldId="260"/>
            <ac:picMk id="17" creationId="{AE79A6E9-988F-073B-0154-B9564DA7A48B}"/>
          </ac:picMkLst>
        </pc:picChg>
        <pc:picChg chg="mod">
          <ac:chgData name="Егор Павшук" userId="c00dc024af8d5b76" providerId="LiveId" clId="{43DA06C0-1B6C-4BA4-BF21-D5407735C844}" dt="2023-04-12T20:53:16.441" v="2132" actId="208"/>
          <ac:picMkLst>
            <pc:docMk/>
            <pc:sldMk cId="2904934932" sldId="260"/>
            <ac:picMk id="20" creationId="{258032E3-3597-6A2E-9F6C-19E070C277A3}"/>
          </ac:picMkLst>
        </pc:picChg>
        <pc:picChg chg="mod">
          <ac:chgData name="Егор Павшук" userId="c00dc024af8d5b76" providerId="LiveId" clId="{43DA06C0-1B6C-4BA4-BF21-D5407735C844}" dt="2023-04-12T20:51:30.655" v="2084"/>
          <ac:picMkLst>
            <pc:docMk/>
            <pc:sldMk cId="2904934932" sldId="260"/>
            <ac:picMk id="23" creationId="{A92A228E-3A5F-1464-6D44-D5D03E9729D8}"/>
          </ac:picMkLst>
        </pc:picChg>
        <pc:picChg chg="add mod">
          <ac:chgData name="Егор Павшук" userId="c00dc024af8d5b76" providerId="LiveId" clId="{43DA06C0-1B6C-4BA4-BF21-D5407735C844}" dt="2023-04-12T16:14:07.247" v="1135" actId="1440"/>
          <ac:picMkLst>
            <pc:docMk/>
            <pc:sldMk cId="2904934932" sldId="260"/>
            <ac:picMk id="1026" creationId="{7CAC5A69-64EE-9984-8779-4CD7F9E47A89}"/>
          </ac:picMkLst>
        </pc:picChg>
        <pc:picChg chg="add del mod">
          <ac:chgData name="Егор Павшук" userId="c00dc024af8d5b76" providerId="LiveId" clId="{43DA06C0-1B6C-4BA4-BF21-D5407735C844}" dt="2023-04-12T15:15:11.635" v="847" actId="478"/>
          <ac:picMkLst>
            <pc:docMk/>
            <pc:sldMk cId="2904934932" sldId="260"/>
            <ac:picMk id="1028" creationId="{C728198A-55A5-BF97-92A2-DA82DAC92DC5}"/>
          </ac:picMkLst>
        </pc:picChg>
        <pc:picChg chg="add mod">
          <ac:chgData name="Егор Павшук" userId="c00dc024af8d5b76" providerId="LiveId" clId="{43DA06C0-1B6C-4BA4-BF21-D5407735C844}" dt="2023-04-12T20:52:45.342" v="2125" actId="1076"/>
          <ac:picMkLst>
            <pc:docMk/>
            <pc:sldMk cId="2904934932" sldId="260"/>
            <ac:picMk id="1030" creationId="{D104F1F5-A918-8F72-5331-358995771703}"/>
          </ac:picMkLst>
        </pc:picChg>
      </pc:sldChg>
      <pc:sldChg chg="addSp delSp modSp add mod modAnim">
        <pc:chgData name="Егор Павшук" userId="c00dc024af8d5b76" providerId="LiveId" clId="{43DA06C0-1B6C-4BA4-BF21-D5407735C844}" dt="2023-04-12T21:12:08.742" v="2288"/>
        <pc:sldMkLst>
          <pc:docMk/>
          <pc:sldMk cId="2743580043" sldId="261"/>
        </pc:sldMkLst>
        <pc:spChg chg="mod">
          <ac:chgData name="Егор Павшук" userId="c00dc024af8d5b76" providerId="LiveId" clId="{43DA06C0-1B6C-4BA4-BF21-D5407735C844}" dt="2023-04-12T16:10:59.959" v="1111" actId="2711"/>
          <ac:spMkLst>
            <pc:docMk/>
            <pc:sldMk cId="2743580043" sldId="261"/>
            <ac:spMk id="2" creationId="{064065C9-387C-DCBA-11E2-374E6E9282EA}"/>
          </ac:spMkLst>
        </pc:spChg>
        <pc:spChg chg="add mod">
          <ac:chgData name="Егор Павшук" userId="c00dc024af8d5b76" providerId="LiveId" clId="{43DA06C0-1B6C-4BA4-BF21-D5407735C844}" dt="2023-04-12T20:53:34.780" v="2134"/>
          <ac:spMkLst>
            <pc:docMk/>
            <pc:sldMk cId="2743580043" sldId="261"/>
            <ac:spMk id="3" creationId="{E7179F68-2018-1764-5B3F-7BD93EDA2A99}"/>
          </ac:spMkLst>
        </pc:spChg>
        <pc:spChg chg="add del mod">
          <ac:chgData name="Егор Павшук" userId="c00dc024af8d5b76" providerId="LiveId" clId="{43DA06C0-1B6C-4BA4-BF21-D5407735C844}" dt="2023-04-12T15:11:09.218" v="748" actId="478"/>
          <ac:spMkLst>
            <pc:docMk/>
            <pc:sldMk cId="2743580043" sldId="261"/>
            <ac:spMk id="4" creationId="{0F41A48B-A48C-4748-8CF2-A1A8D6507BF2}"/>
          </ac:spMkLst>
        </pc:spChg>
        <pc:spChg chg="add mod">
          <ac:chgData name="Егор Павшук" userId="c00dc024af8d5b76" providerId="LiveId" clId="{43DA06C0-1B6C-4BA4-BF21-D5407735C844}" dt="2023-04-12T20:53:34.780" v="2134"/>
          <ac:spMkLst>
            <pc:docMk/>
            <pc:sldMk cId="2743580043" sldId="261"/>
            <ac:spMk id="4" creationId="{BA3CD8D3-A682-9885-0238-128DCCB12C70}"/>
          </ac:spMkLst>
        </pc:spChg>
        <pc:spChg chg="del">
          <ac:chgData name="Егор Павшук" userId="c00dc024af8d5b76" providerId="LiveId" clId="{43DA06C0-1B6C-4BA4-BF21-D5407735C844}" dt="2023-04-12T20:53:34.208" v="2133" actId="478"/>
          <ac:spMkLst>
            <pc:docMk/>
            <pc:sldMk cId="2743580043" sldId="261"/>
            <ac:spMk id="7" creationId="{0BA9B16F-89A7-057C-2C06-9C0AD06BACCF}"/>
          </ac:spMkLst>
        </pc:spChg>
        <pc:spChg chg="del">
          <ac:chgData name="Егор Павшук" userId="c00dc024af8d5b76" providerId="LiveId" clId="{43DA06C0-1B6C-4BA4-BF21-D5407735C844}" dt="2023-04-12T20:53:34.208" v="2133" actId="478"/>
          <ac:spMkLst>
            <pc:docMk/>
            <pc:sldMk cId="2743580043" sldId="261"/>
            <ac:spMk id="8" creationId="{F180EBBA-F869-E216-9EC5-13FC2ED599FF}"/>
          </ac:spMkLst>
        </pc:spChg>
        <pc:spChg chg="del">
          <ac:chgData name="Егор Павшук" userId="c00dc024af8d5b76" providerId="LiveId" clId="{43DA06C0-1B6C-4BA4-BF21-D5407735C844}" dt="2023-04-12T20:53:34.208" v="2133" actId="478"/>
          <ac:spMkLst>
            <pc:docMk/>
            <pc:sldMk cId="2743580043" sldId="261"/>
            <ac:spMk id="9" creationId="{CB47A250-5AB7-E43D-7E25-EF7C1FBF19B2}"/>
          </ac:spMkLst>
        </pc:spChg>
        <pc:spChg chg="del">
          <ac:chgData name="Егор Павшук" userId="c00dc024af8d5b76" providerId="LiveId" clId="{43DA06C0-1B6C-4BA4-BF21-D5407735C844}" dt="2023-04-12T20:53:34.208" v="2133" actId="478"/>
          <ac:spMkLst>
            <pc:docMk/>
            <pc:sldMk cId="2743580043" sldId="261"/>
            <ac:spMk id="10" creationId="{A167F110-DBEB-7833-CEB1-58DE60EC6065}"/>
          </ac:spMkLst>
        </pc:spChg>
        <pc:spChg chg="del">
          <ac:chgData name="Егор Павшук" userId="c00dc024af8d5b76" providerId="LiveId" clId="{43DA06C0-1B6C-4BA4-BF21-D5407735C844}" dt="2023-04-12T20:53:34.208" v="2133" actId="478"/>
          <ac:spMkLst>
            <pc:docMk/>
            <pc:sldMk cId="2743580043" sldId="261"/>
            <ac:spMk id="11" creationId="{30A01E72-54E3-57A8-88A6-2E92489C36A6}"/>
          </ac:spMkLst>
        </pc:spChg>
        <pc:spChg chg="del">
          <ac:chgData name="Егор Павшук" userId="c00dc024af8d5b76" providerId="LiveId" clId="{43DA06C0-1B6C-4BA4-BF21-D5407735C844}" dt="2023-04-12T20:53:34.208" v="2133" actId="478"/>
          <ac:spMkLst>
            <pc:docMk/>
            <pc:sldMk cId="2743580043" sldId="261"/>
            <ac:spMk id="12" creationId="{CB41AD8F-ADAD-5AB5-E09A-D289472BFA7F}"/>
          </ac:spMkLst>
        </pc:spChg>
        <pc:spChg chg="add mod">
          <ac:chgData name="Егор Павшук" userId="c00dc024af8d5b76" providerId="LiveId" clId="{43DA06C0-1B6C-4BA4-BF21-D5407735C844}" dt="2023-04-12T20:53:34.780" v="2134"/>
          <ac:spMkLst>
            <pc:docMk/>
            <pc:sldMk cId="2743580043" sldId="261"/>
            <ac:spMk id="13" creationId="{45E649F5-1E09-26E7-E916-97A310DF5EC3}"/>
          </ac:spMkLst>
        </pc:spChg>
        <pc:spChg chg="add mod">
          <ac:chgData name="Егор Павшук" userId="c00dc024af8d5b76" providerId="LiveId" clId="{43DA06C0-1B6C-4BA4-BF21-D5407735C844}" dt="2023-04-12T16:12:10.054" v="1129" actId="1076"/>
          <ac:spMkLst>
            <pc:docMk/>
            <pc:sldMk cId="2743580043" sldId="261"/>
            <ac:spMk id="14" creationId="{1F5B89E0-CD2C-E400-1246-5004E2DA7C33}"/>
          </ac:spMkLst>
        </pc:spChg>
        <pc:spChg chg="add mod">
          <ac:chgData name="Егор Павшук" userId="c00dc024af8d5b76" providerId="LiveId" clId="{43DA06C0-1B6C-4BA4-BF21-D5407735C844}" dt="2023-04-12T16:12:10.054" v="1129" actId="1076"/>
          <ac:spMkLst>
            <pc:docMk/>
            <pc:sldMk cId="2743580043" sldId="261"/>
            <ac:spMk id="15" creationId="{9C3EF807-10F4-5626-976A-97EBAA1BCD30}"/>
          </ac:spMkLst>
        </pc:spChg>
        <pc:spChg chg="mod">
          <ac:chgData name="Егор Павшук" userId="c00dc024af8d5b76" providerId="LiveId" clId="{43DA06C0-1B6C-4BA4-BF21-D5407735C844}" dt="2023-04-12T20:53:34.780" v="2134"/>
          <ac:spMkLst>
            <pc:docMk/>
            <pc:sldMk cId="2743580043" sldId="261"/>
            <ac:spMk id="17" creationId="{D4D0F386-3DCC-D1ED-5CD0-B0EB2024F92A}"/>
          </ac:spMkLst>
        </pc:spChg>
        <pc:spChg chg="add mod">
          <ac:chgData name="Егор Павшук" userId="c00dc024af8d5b76" providerId="LiveId" clId="{43DA06C0-1B6C-4BA4-BF21-D5407735C844}" dt="2023-04-12T16:24:36.373" v="1220" actId="1076"/>
          <ac:spMkLst>
            <pc:docMk/>
            <pc:sldMk cId="2743580043" sldId="261"/>
            <ac:spMk id="22" creationId="{C71BC2FC-C1DE-F826-8FCC-3B8A7352C471}"/>
          </ac:spMkLst>
        </pc:spChg>
        <pc:spChg chg="mod">
          <ac:chgData name="Егор Павшук" userId="c00dc024af8d5b76" providerId="LiveId" clId="{43DA06C0-1B6C-4BA4-BF21-D5407735C844}" dt="2023-04-12T20:53:34.780" v="2134"/>
          <ac:spMkLst>
            <pc:docMk/>
            <pc:sldMk cId="2743580043" sldId="261"/>
            <ac:spMk id="24" creationId="{1F3AB3F8-753F-6F74-8137-3A564E1E4A41}"/>
          </ac:spMkLst>
        </pc:spChg>
        <pc:spChg chg="mod">
          <ac:chgData name="Егор Павшук" userId="c00dc024af8d5b76" providerId="LiveId" clId="{43DA06C0-1B6C-4BA4-BF21-D5407735C844}" dt="2023-04-12T20:53:34.780" v="2134"/>
          <ac:spMkLst>
            <pc:docMk/>
            <pc:sldMk cId="2743580043" sldId="261"/>
            <ac:spMk id="27" creationId="{57759BF2-4AF3-38D2-0AD4-D66493880EE7}"/>
          </ac:spMkLst>
        </pc:spChg>
        <pc:grpChg chg="add mod">
          <ac:chgData name="Егор Павшук" userId="c00dc024af8d5b76" providerId="LiveId" clId="{43DA06C0-1B6C-4BA4-BF21-D5407735C844}" dt="2023-04-12T20:53:34.780" v="2134"/>
          <ac:grpSpMkLst>
            <pc:docMk/>
            <pc:sldMk cId="2743580043" sldId="261"/>
            <ac:grpSpMk id="16" creationId="{97078378-9393-D1BA-61B1-37E7B3CF53A9}"/>
          </ac:grpSpMkLst>
        </pc:grpChg>
        <pc:grpChg chg="add mod">
          <ac:chgData name="Егор Павшук" userId="c00dc024af8d5b76" providerId="LiveId" clId="{43DA06C0-1B6C-4BA4-BF21-D5407735C844}" dt="2023-04-12T20:53:34.780" v="2134"/>
          <ac:grpSpMkLst>
            <pc:docMk/>
            <pc:sldMk cId="2743580043" sldId="261"/>
            <ac:grpSpMk id="23" creationId="{D7A681FA-C666-8366-A19E-F01B7360ED30}"/>
          </ac:grpSpMkLst>
        </pc:grpChg>
        <pc:grpChg chg="add mod">
          <ac:chgData name="Егор Павшук" userId="c00dc024af8d5b76" providerId="LiveId" clId="{43DA06C0-1B6C-4BA4-BF21-D5407735C844}" dt="2023-04-12T20:53:34.780" v="2134"/>
          <ac:grpSpMkLst>
            <pc:docMk/>
            <pc:sldMk cId="2743580043" sldId="261"/>
            <ac:grpSpMk id="26" creationId="{5106C2F1-81E9-A574-02C2-2F4C8EBC3611}"/>
          </ac:grpSpMkLst>
        </pc:grpChg>
        <pc:graphicFrameChg chg="del">
          <ac:chgData name="Егор Павшук" userId="c00dc024af8d5b76" providerId="LiveId" clId="{43DA06C0-1B6C-4BA4-BF21-D5407735C844}" dt="2023-04-12T15:11:06.012" v="747" actId="478"/>
          <ac:graphicFrameMkLst>
            <pc:docMk/>
            <pc:sldMk cId="2743580043" sldId="261"/>
            <ac:graphicFrameMk id="13" creationId="{68EEDCDE-AB8D-4DE6-7D62-50B177CB28CD}"/>
          </ac:graphicFrameMkLst>
        </pc:graphicFrameChg>
        <pc:picChg chg="add mod">
          <ac:chgData name="Егор Павшук" userId="c00dc024af8d5b76" providerId="LiveId" clId="{43DA06C0-1B6C-4BA4-BF21-D5407735C844}" dt="2023-04-12T16:14:36.931" v="1136" actId="1440"/>
          <ac:picMkLst>
            <pc:docMk/>
            <pc:sldMk cId="2743580043" sldId="261"/>
            <ac:picMk id="5" creationId="{E41015A6-8F8C-0A32-C5FB-E113019BB6D0}"/>
          </ac:picMkLst>
        </pc:picChg>
        <pc:picChg chg="add del mod">
          <ac:chgData name="Егор Павшук" userId="c00dc024af8d5b76" providerId="LiveId" clId="{43DA06C0-1B6C-4BA4-BF21-D5407735C844}" dt="2023-04-12T15:56:36.023" v="1005" actId="478"/>
          <ac:picMkLst>
            <pc:docMk/>
            <pc:sldMk cId="2743580043" sldId="261"/>
            <ac:picMk id="17" creationId="{C6E160C6-BE51-8F37-0FC7-07275F22C695}"/>
          </ac:picMkLst>
        </pc:picChg>
        <pc:picChg chg="add mod">
          <ac:chgData name="Егор Павшук" userId="c00dc024af8d5b76" providerId="LiveId" clId="{43DA06C0-1B6C-4BA4-BF21-D5407735C844}" dt="2023-04-12T16:15:44.824" v="1147" actId="108"/>
          <ac:picMkLst>
            <pc:docMk/>
            <pc:sldMk cId="2743580043" sldId="261"/>
            <ac:picMk id="18" creationId="{4471EC62-ED3B-0AAB-3FE2-28FD08888893}"/>
          </ac:picMkLst>
        </pc:picChg>
        <pc:picChg chg="mod">
          <ac:chgData name="Егор Павшук" userId="c00dc024af8d5b76" providerId="LiveId" clId="{43DA06C0-1B6C-4BA4-BF21-D5407735C844}" dt="2023-04-12T20:53:34.780" v="2134"/>
          <ac:picMkLst>
            <pc:docMk/>
            <pc:sldMk cId="2743580043" sldId="261"/>
            <ac:picMk id="19" creationId="{B12B985E-D124-7E52-E6E7-7D875AE46327}"/>
          </ac:picMkLst>
        </pc:picChg>
        <pc:picChg chg="add mod">
          <ac:chgData name="Егор Павшук" userId="c00dc024af8d5b76" providerId="LiveId" clId="{43DA06C0-1B6C-4BA4-BF21-D5407735C844}" dt="2023-04-12T16:24:36.373" v="1220" actId="1076"/>
          <ac:picMkLst>
            <pc:docMk/>
            <pc:sldMk cId="2743580043" sldId="261"/>
            <ac:picMk id="20" creationId="{F20786A7-7314-75BC-0801-EFA81CE858F5}"/>
          </ac:picMkLst>
        </pc:picChg>
        <pc:picChg chg="add mod">
          <ac:chgData name="Егор Павшук" userId="c00dc024af8d5b76" providerId="LiveId" clId="{43DA06C0-1B6C-4BA4-BF21-D5407735C844}" dt="2023-04-12T16:24:36.373" v="1220" actId="1076"/>
          <ac:picMkLst>
            <pc:docMk/>
            <pc:sldMk cId="2743580043" sldId="261"/>
            <ac:picMk id="21" creationId="{FD99EA34-E0D4-3975-9A1B-CF96DEABF8FB}"/>
          </ac:picMkLst>
        </pc:picChg>
        <pc:picChg chg="mod">
          <ac:chgData name="Егор Павшук" userId="c00dc024af8d5b76" providerId="LiveId" clId="{43DA06C0-1B6C-4BA4-BF21-D5407735C844}" dt="2023-04-12T20:53:34.780" v="2134"/>
          <ac:picMkLst>
            <pc:docMk/>
            <pc:sldMk cId="2743580043" sldId="261"/>
            <ac:picMk id="25" creationId="{C9D3DA5F-3F43-3FE9-8FD0-CF49594DF64D}"/>
          </ac:picMkLst>
        </pc:picChg>
        <pc:picChg chg="mod">
          <ac:chgData name="Егор Павшук" userId="c00dc024af8d5b76" providerId="LiveId" clId="{43DA06C0-1B6C-4BA4-BF21-D5407735C844}" dt="2023-04-12T20:53:34.780" v="2134"/>
          <ac:picMkLst>
            <pc:docMk/>
            <pc:sldMk cId="2743580043" sldId="261"/>
            <ac:picMk id="28" creationId="{CC02C37B-2770-7FCE-B80F-248747664A43}"/>
          </ac:picMkLst>
        </pc:picChg>
        <pc:picChg chg="del">
          <ac:chgData name="Егор Павшук" userId="c00dc024af8d5b76" providerId="LiveId" clId="{43DA06C0-1B6C-4BA4-BF21-D5407735C844}" dt="2023-04-12T15:11:02.688" v="746" actId="478"/>
          <ac:picMkLst>
            <pc:docMk/>
            <pc:sldMk cId="2743580043" sldId="261"/>
            <ac:picMk id="1026" creationId="{7CAC5A69-64EE-9984-8779-4CD7F9E47A89}"/>
          </ac:picMkLst>
        </pc:picChg>
        <pc:picChg chg="mod">
          <ac:chgData name="Егор Павшук" userId="c00dc024af8d5b76" providerId="LiveId" clId="{43DA06C0-1B6C-4BA4-BF21-D5407735C844}" dt="2023-04-12T16:14:48.624" v="1137" actId="1440"/>
          <ac:picMkLst>
            <pc:docMk/>
            <pc:sldMk cId="2743580043" sldId="261"/>
            <ac:picMk id="1028" creationId="{C728198A-55A5-BF97-92A2-DA82DAC92DC5}"/>
          </ac:picMkLst>
        </pc:picChg>
        <pc:picChg chg="add mod">
          <ac:chgData name="Егор Павшук" userId="c00dc024af8d5b76" providerId="LiveId" clId="{43DA06C0-1B6C-4BA4-BF21-D5407735C844}" dt="2023-04-12T16:15:42.015" v="1146" actId="108"/>
          <ac:picMkLst>
            <pc:docMk/>
            <pc:sldMk cId="2743580043" sldId="261"/>
            <ac:picMk id="2050" creationId="{4272EAEF-F30D-1F3C-9014-9357C6E644F2}"/>
          </ac:picMkLst>
        </pc:picChg>
        <pc:picChg chg="add del mod">
          <ac:chgData name="Егор Павшук" userId="c00dc024af8d5b76" providerId="LiveId" clId="{43DA06C0-1B6C-4BA4-BF21-D5407735C844}" dt="2023-04-12T15:57:33.030" v="1008" actId="21"/>
          <ac:picMkLst>
            <pc:docMk/>
            <pc:sldMk cId="2743580043" sldId="261"/>
            <ac:picMk id="2052" creationId="{2AB42B7E-3124-C548-EAE1-7A87F2359A98}"/>
          </ac:picMkLst>
        </pc:picChg>
        <pc:cxnChg chg="mod">
          <ac:chgData name="Егор Павшук" userId="c00dc024af8d5b76" providerId="LiveId" clId="{43DA06C0-1B6C-4BA4-BF21-D5407735C844}" dt="2023-04-12T15:13:05.035" v="773" actId="1076"/>
          <ac:cxnSpMkLst>
            <pc:docMk/>
            <pc:sldMk cId="2743580043" sldId="261"/>
            <ac:cxnSpMk id="6" creationId="{901785B0-DB00-8F6E-B4FD-A816E1DB8399}"/>
          </ac:cxnSpMkLst>
        </pc:cxnChg>
      </pc:sldChg>
      <pc:sldChg chg="addSp delSp modSp add mod modAnim">
        <pc:chgData name="Егор Павшук" userId="c00dc024af8d5b76" providerId="LiveId" clId="{43DA06C0-1B6C-4BA4-BF21-D5407735C844}" dt="2023-04-12T21:11:24.572" v="2286"/>
        <pc:sldMkLst>
          <pc:docMk/>
          <pc:sldMk cId="3989042783" sldId="262"/>
        </pc:sldMkLst>
        <pc:spChg chg="mod">
          <ac:chgData name="Егор Павшук" userId="c00dc024af8d5b76" providerId="LiveId" clId="{43DA06C0-1B6C-4BA4-BF21-D5407735C844}" dt="2023-04-12T16:44:17.276" v="1230" actId="2711"/>
          <ac:spMkLst>
            <pc:docMk/>
            <pc:sldMk cId="3989042783" sldId="262"/>
            <ac:spMk id="2" creationId="{064065C9-387C-DCBA-11E2-374E6E9282EA}"/>
          </ac:spMkLst>
        </pc:spChg>
        <pc:spChg chg="add mod">
          <ac:chgData name="Егор Павшук" userId="c00dc024af8d5b76" providerId="LiveId" clId="{43DA06C0-1B6C-4BA4-BF21-D5407735C844}" dt="2023-04-12T20:54:11.404" v="2139" actId="1076"/>
          <ac:spMkLst>
            <pc:docMk/>
            <pc:sldMk cId="3989042783" sldId="262"/>
            <ac:spMk id="4" creationId="{D40E90D0-4643-CB0C-E893-FC4E8E01D7FF}"/>
          </ac:spMkLst>
        </pc:spChg>
        <pc:spChg chg="add mod">
          <ac:chgData name="Егор Павшук" userId="c00dc024af8d5b76" providerId="LiveId" clId="{43DA06C0-1B6C-4BA4-BF21-D5407735C844}" dt="2023-04-12T20:53:42.813" v="2136"/>
          <ac:spMkLst>
            <pc:docMk/>
            <pc:sldMk cId="3989042783" sldId="262"/>
            <ac:spMk id="5" creationId="{80D3E5FE-D79D-D67C-45E6-F560C181A78C}"/>
          </ac:spMkLst>
        </pc:spChg>
        <pc:spChg chg="del">
          <ac:chgData name="Егор Павшук" userId="c00dc024af8d5b76" providerId="LiveId" clId="{43DA06C0-1B6C-4BA4-BF21-D5407735C844}" dt="2023-04-12T20:53:42.110" v="2135" actId="478"/>
          <ac:spMkLst>
            <pc:docMk/>
            <pc:sldMk cId="3989042783" sldId="262"/>
            <ac:spMk id="7" creationId="{0BA9B16F-89A7-057C-2C06-9C0AD06BACCF}"/>
          </ac:spMkLst>
        </pc:spChg>
        <pc:spChg chg="del">
          <ac:chgData name="Егор Павшук" userId="c00dc024af8d5b76" providerId="LiveId" clId="{43DA06C0-1B6C-4BA4-BF21-D5407735C844}" dt="2023-04-12T20:53:42.110" v="2135" actId="478"/>
          <ac:spMkLst>
            <pc:docMk/>
            <pc:sldMk cId="3989042783" sldId="262"/>
            <ac:spMk id="8" creationId="{F180EBBA-F869-E216-9EC5-13FC2ED599FF}"/>
          </ac:spMkLst>
        </pc:spChg>
        <pc:spChg chg="del">
          <ac:chgData name="Егор Павшук" userId="c00dc024af8d5b76" providerId="LiveId" clId="{43DA06C0-1B6C-4BA4-BF21-D5407735C844}" dt="2023-04-12T20:53:42.110" v="2135" actId="478"/>
          <ac:spMkLst>
            <pc:docMk/>
            <pc:sldMk cId="3989042783" sldId="262"/>
            <ac:spMk id="9" creationId="{CB47A250-5AB7-E43D-7E25-EF7C1FBF19B2}"/>
          </ac:spMkLst>
        </pc:spChg>
        <pc:spChg chg="del">
          <ac:chgData name="Егор Павшук" userId="c00dc024af8d5b76" providerId="LiveId" clId="{43DA06C0-1B6C-4BA4-BF21-D5407735C844}" dt="2023-04-12T20:53:42.110" v="2135" actId="478"/>
          <ac:spMkLst>
            <pc:docMk/>
            <pc:sldMk cId="3989042783" sldId="262"/>
            <ac:spMk id="10" creationId="{A167F110-DBEB-7833-CEB1-58DE60EC6065}"/>
          </ac:spMkLst>
        </pc:spChg>
        <pc:spChg chg="del">
          <ac:chgData name="Егор Павшук" userId="c00dc024af8d5b76" providerId="LiveId" clId="{43DA06C0-1B6C-4BA4-BF21-D5407735C844}" dt="2023-04-12T20:53:42.110" v="2135" actId="478"/>
          <ac:spMkLst>
            <pc:docMk/>
            <pc:sldMk cId="3989042783" sldId="262"/>
            <ac:spMk id="11" creationId="{30A01E72-54E3-57A8-88A6-2E92489C36A6}"/>
          </ac:spMkLst>
        </pc:spChg>
        <pc:spChg chg="del">
          <ac:chgData name="Егор Павшук" userId="c00dc024af8d5b76" providerId="LiveId" clId="{43DA06C0-1B6C-4BA4-BF21-D5407735C844}" dt="2023-04-12T20:53:42.110" v="2135" actId="478"/>
          <ac:spMkLst>
            <pc:docMk/>
            <pc:sldMk cId="3989042783" sldId="262"/>
            <ac:spMk id="12" creationId="{CB41AD8F-ADAD-5AB5-E09A-D289472BFA7F}"/>
          </ac:spMkLst>
        </pc:spChg>
        <pc:spChg chg="add del">
          <ac:chgData name="Егор Павшук" userId="c00dc024af8d5b76" providerId="LiveId" clId="{43DA06C0-1B6C-4BA4-BF21-D5407735C844}" dt="2023-04-12T15:42:49.796" v="961"/>
          <ac:spMkLst>
            <pc:docMk/>
            <pc:sldMk cId="3989042783" sldId="262"/>
            <ac:spMk id="13" creationId="{29DCF4B1-B564-A7D9-DD45-EC5C89915A8A}"/>
          </ac:spMkLst>
        </pc:spChg>
        <pc:spChg chg="add mod">
          <ac:chgData name="Егор Павшук" userId="c00dc024af8d5b76" providerId="LiveId" clId="{43DA06C0-1B6C-4BA4-BF21-D5407735C844}" dt="2023-04-12T20:53:42.813" v="2136"/>
          <ac:spMkLst>
            <pc:docMk/>
            <pc:sldMk cId="3989042783" sldId="262"/>
            <ac:spMk id="13" creationId="{9A7ED85D-D309-0D2A-3371-9BCDF6D7800D}"/>
          </ac:spMkLst>
        </pc:spChg>
        <pc:spChg chg="add mod">
          <ac:chgData name="Егор Павшук" userId="c00dc024af8d5b76" providerId="LiveId" clId="{43DA06C0-1B6C-4BA4-BF21-D5407735C844}" dt="2023-04-12T20:53:42.813" v="2136"/>
          <ac:spMkLst>
            <pc:docMk/>
            <pc:sldMk cId="3989042783" sldId="262"/>
            <ac:spMk id="14" creationId="{06F14438-B5A4-ECA9-C135-1D6871D1DD26}"/>
          </ac:spMkLst>
        </pc:spChg>
        <pc:spChg chg="del mod">
          <ac:chgData name="Егор Павшук" userId="c00dc024af8d5b76" providerId="LiveId" clId="{43DA06C0-1B6C-4BA4-BF21-D5407735C844}" dt="2023-04-12T16:24:04.135" v="1216" actId="478"/>
          <ac:spMkLst>
            <pc:docMk/>
            <pc:sldMk cId="3989042783" sldId="262"/>
            <ac:spMk id="14" creationId="{1F5B89E0-CD2C-E400-1246-5004E2DA7C33}"/>
          </ac:spMkLst>
        </pc:spChg>
        <pc:spChg chg="del mod">
          <ac:chgData name="Егор Павшук" userId="c00dc024af8d5b76" providerId="LiveId" clId="{43DA06C0-1B6C-4BA4-BF21-D5407735C844}" dt="2023-04-12T16:24:04.135" v="1216" actId="478"/>
          <ac:spMkLst>
            <pc:docMk/>
            <pc:sldMk cId="3989042783" sldId="262"/>
            <ac:spMk id="15" creationId="{9C3EF807-10F4-5626-976A-97EBAA1BCD30}"/>
          </ac:spMkLst>
        </pc:spChg>
        <pc:spChg chg="add mod">
          <ac:chgData name="Егор Павшук" userId="c00dc024af8d5b76" providerId="LiveId" clId="{43DA06C0-1B6C-4BA4-BF21-D5407735C844}" dt="2023-04-12T16:23:04.990" v="1213" actId="14100"/>
          <ac:spMkLst>
            <pc:docMk/>
            <pc:sldMk cId="3989042783" sldId="262"/>
            <ac:spMk id="17" creationId="{DD704102-42DD-AF49-8600-7FD6FD97750E}"/>
          </ac:spMkLst>
        </pc:spChg>
        <pc:spChg chg="add mod">
          <ac:chgData name="Егор Павшук" userId="c00dc024af8d5b76" providerId="LiveId" clId="{43DA06C0-1B6C-4BA4-BF21-D5407735C844}" dt="2023-04-12T16:24:14.083" v="1218" actId="1076"/>
          <ac:spMkLst>
            <pc:docMk/>
            <pc:sldMk cId="3989042783" sldId="262"/>
            <ac:spMk id="21" creationId="{CFDF1188-CA21-A120-9F2E-BB6FA05CDC13}"/>
          </ac:spMkLst>
        </pc:spChg>
        <pc:spChg chg="add mod">
          <ac:chgData name="Егор Павшук" userId="c00dc024af8d5b76" providerId="LiveId" clId="{43DA06C0-1B6C-4BA4-BF21-D5407735C844}" dt="2023-04-12T16:24:14.083" v="1218" actId="1076"/>
          <ac:spMkLst>
            <pc:docMk/>
            <pc:sldMk cId="3989042783" sldId="262"/>
            <ac:spMk id="22" creationId="{EAF9B5B6-30B5-7CDC-2A5E-458DAC0F5C9A}"/>
          </ac:spMkLst>
        </pc:spChg>
        <pc:spChg chg="mod">
          <ac:chgData name="Егор Павшук" userId="c00dc024af8d5b76" providerId="LiveId" clId="{43DA06C0-1B6C-4BA4-BF21-D5407735C844}" dt="2023-04-12T20:53:42.813" v="2136"/>
          <ac:spMkLst>
            <pc:docMk/>
            <pc:sldMk cId="3989042783" sldId="262"/>
            <ac:spMk id="24" creationId="{8BF18484-0D1E-2ED8-8C25-30A3C7EA74B1}"/>
          </ac:spMkLst>
        </pc:spChg>
        <pc:spChg chg="mod">
          <ac:chgData name="Егор Павшук" userId="c00dc024af8d5b76" providerId="LiveId" clId="{43DA06C0-1B6C-4BA4-BF21-D5407735C844}" dt="2023-04-12T20:53:42.813" v="2136"/>
          <ac:spMkLst>
            <pc:docMk/>
            <pc:sldMk cId="3989042783" sldId="262"/>
            <ac:spMk id="27" creationId="{CBEE0949-AD97-D73D-1011-F7973A0B0EBF}"/>
          </ac:spMkLst>
        </pc:spChg>
        <pc:spChg chg="mod">
          <ac:chgData name="Егор Павшук" userId="c00dc024af8d5b76" providerId="LiveId" clId="{43DA06C0-1B6C-4BA4-BF21-D5407735C844}" dt="2023-04-12T20:53:42.813" v="2136"/>
          <ac:spMkLst>
            <pc:docMk/>
            <pc:sldMk cId="3989042783" sldId="262"/>
            <ac:spMk id="30" creationId="{E842A4CC-4953-0CEF-7641-52A246CED2B9}"/>
          </ac:spMkLst>
        </pc:spChg>
        <pc:grpChg chg="add mod">
          <ac:chgData name="Егор Павшук" userId="c00dc024af8d5b76" providerId="LiveId" clId="{43DA06C0-1B6C-4BA4-BF21-D5407735C844}" dt="2023-04-12T20:53:42.813" v="2136"/>
          <ac:grpSpMkLst>
            <pc:docMk/>
            <pc:sldMk cId="3989042783" sldId="262"/>
            <ac:grpSpMk id="15" creationId="{7C838E6C-F032-75FD-0C7E-F4E4ADF38E53}"/>
          </ac:grpSpMkLst>
        </pc:grpChg>
        <pc:grpChg chg="add mod">
          <ac:chgData name="Егор Павшук" userId="c00dc024af8d5b76" providerId="LiveId" clId="{43DA06C0-1B6C-4BA4-BF21-D5407735C844}" dt="2023-04-12T20:53:42.813" v="2136"/>
          <ac:grpSpMkLst>
            <pc:docMk/>
            <pc:sldMk cId="3989042783" sldId="262"/>
            <ac:grpSpMk id="26" creationId="{66F41A13-6D50-31BD-F5ED-35A6E5D8288F}"/>
          </ac:grpSpMkLst>
        </pc:grpChg>
        <pc:grpChg chg="add mod">
          <ac:chgData name="Егор Павшук" userId="c00dc024af8d5b76" providerId="LiveId" clId="{43DA06C0-1B6C-4BA4-BF21-D5407735C844}" dt="2023-04-12T20:53:42.813" v="2136"/>
          <ac:grpSpMkLst>
            <pc:docMk/>
            <pc:sldMk cId="3989042783" sldId="262"/>
            <ac:grpSpMk id="29" creationId="{70CE5381-9D8F-DCF0-C096-3E2ECB826C7C}"/>
          </ac:grpSpMkLst>
        </pc:grpChg>
        <pc:picChg chg="add mod">
          <ac:chgData name="Егор Павшук" userId="c00dc024af8d5b76" providerId="LiveId" clId="{43DA06C0-1B6C-4BA4-BF21-D5407735C844}" dt="2023-04-12T20:54:05.341" v="2138" actId="1076"/>
          <ac:picMkLst>
            <pc:docMk/>
            <pc:sldMk cId="3989042783" sldId="262"/>
            <ac:picMk id="3" creationId="{AADD041E-F265-3FB5-0C80-D4F11E495A97}"/>
          </ac:picMkLst>
        </pc:picChg>
        <pc:picChg chg="del mod">
          <ac:chgData name="Егор Павшук" userId="c00dc024af8d5b76" providerId="LiveId" clId="{43DA06C0-1B6C-4BA4-BF21-D5407735C844}" dt="2023-04-12T16:24:04.135" v="1216" actId="478"/>
          <ac:picMkLst>
            <pc:docMk/>
            <pc:sldMk cId="3989042783" sldId="262"/>
            <ac:picMk id="5" creationId="{E41015A6-8F8C-0A32-C5FB-E113019BB6D0}"/>
          </ac:picMkLst>
        </pc:picChg>
        <pc:picChg chg="add mod modCrop">
          <ac:chgData name="Егор Павшук" userId="c00dc024af8d5b76" providerId="LiveId" clId="{43DA06C0-1B6C-4BA4-BF21-D5407735C844}" dt="2023-04-12T20:54:05.341" v="2138" actId="1076"/>
          <ac:picMkLst>
            <pc:docMk/>
            <pc:sldMk cId="3989042783" sldId="262"/>
            <ac:picMk id="16" creationId="{9CD8CB31-6390-3002-50C2-9D0B9B3BFE95}"/>
          </ac:picMkLst>
        </pc:picChg>
        <pc:picChg chg="add mod">
          <ac:chgData name="Егор Павшук" userId="c00dc024af8d5b76" providerId="LiveId" clId="{43DA06C0-1B6C-4BA4-BF21-D5407735C844}" dt="2023-04-12T16:24:14.083" v="1218" actId="1076"/>
          <ac:picMkLst>
            <pc:docMk/>
            <pc:sldMk cId="3989042783" sldId="262"/>
            <ac:picMk id="18" creationId="{5A0A6DD7-CE3F-2903-DC9C-9841472A80A9}"/>
          </ac:picMkLst>
        </pc:picChg>
        <pc:picChg chg="add mod">
          <ac:chgData name="Егор Павшук" userId="c00dc024af8d5b76" providerId="LiveId" clId="{43DA06C0-1B6C-4BA4-BF21-D5407735C844}" dt="2023-04-12T16:24:14.083" v="1218" actId="1076"/>
          <ac:picMkLst>
            <pc:docMk/>
            <pc:sldMk cId="3989042783" sldId="262"/>
            <ac:picMk id="19" creationId="{72BAB298-01C0-B250-2483-EA18B07798A6}"/>
          </ac:picMkLst>
        </pc:picChg>
        <pc:picChg chg="add mod">
          <ac:chgData name="Егор Павшук" userId="c00dc024af8d5b76" providerId="LiveId" clId="{43DA06C0-1B6C-4BA4-BF21-D5407735C844}" dt="2023-04-12T16:24:14.083" v="1218" actId="1076"/>
          <ac:picMkLst>
            <pc:docMk/>
            <pc:sldMk cId="3989042783" sldId="262"/>
            <ac:picMk id="20" creationId="{1E1EFB63-D590-2B71-52C5-6A7A443C84E6}"/>
          </ac:picMkLst>
        </pc:picChg>
        <pc:picChg chg="add mod">
          <ac:chgData name="Егор Павшук" userId="c00dc024af8d5b76" providerId="LiveId" clId="{43DA06C0-1B6C-4BA4-BF21-D5407735C844}" dt="2023-04-12T16:24:14.083" v="1218" actId="1076"/>
          <ac:picMkLst>
            <pc:docMk/>
            <pc:sldMk cId="3989042783" sldId="262"/>
            <ac:picMk id="23" creationId="{45C0B1D8-8D33-63A2-4B2B-46D48DF39D78}"/>
          </ac:picMkLst>
        </pc:picChg>
        <pc:picChg chg="mod">
          <ac:chgData name="Егор Павшук" userId="c00dc024af8d5b76" providerId="LiveId" clId="{43DA06C0-1B6C-4BA4-BF21-D5407735C844}" dt="2023-04-12T20:53:42.813" v="2136"/>
          <ac:picMkLst>
            <pc:docMk/>
            <pc:sldMk cId="3989042783" sldId="262"/>
            <ac:picMk id="25" creationId="{1400980A-B1C5-1B96-0F4E-0E9E1B8D81F8}"/>
          </ac:picMkLst>
        </pc:picChg>
        <pc:picChg chg="mod">
          <ac:chgData name="Егор Павшук" userId="c00dc024af8d5b76" providerId="LiveId" clId="{43DA06C0-1B6C-4BA4-BF21-D5407735C844}" dt="2023-04-12T20:53:42.813" v="2136"/>
          <ac:picMkLst>
            <pc:docMk/>
            <pc:sldMk cId="3989042783" sldId="262"/>
            <ac:picMk id="28" creationId="{29081B27-FE5B-8A8A-3E86-7956A88E7D39}"/>
          </ac:picMkLst>
        </pc:picChg>
        <pc:picChg chg="mod">
          <ac:chgData name="Егор Павшук" userId="c00dc024af8d5b76" providerId="LiveId" clId="{43DA06C0-1B6C-4BA4-BF21-D5407735C844}" dt="2023-04-12T20:53:42.813" v="2136"/>
          <ac:picMkLst>
            <pc:docMk/>
            <pc:sldMk cId="3989042783" sldId="262"/>
            <ac:picMk id="31" creationId="{1EA5B09F-932B-78A4-1BAA-489D3AAA3613}"/>
          </ac:picMkLst>
        </pc:picChg>
        <pc:picChg chg="del mod">
          <ac:chgData name="Егор Павшук" userId="c00dc024af8d5b76" providerId="LiveId" clId="{43DA06C0-1B6C-4BA4-BF21-D5407735C844}" dt="2023-04-12T16:24:04.135" v="1216" actId="478"/>
          <ac:picMkLst>
            <pc:docMk/>
            <pc:sldMk cId="3989042783" sldId="262"/>
            <ac:picMk id="1028" creationId="{C728198A-55A5-BF97-92A2-DA82DAC92DC5}"/>
          </ac:picMkLst>
        </pc:picChg>
        <pc:picChg chg="del mod">
          <ac:chgData name="Егор Павшук" userId="c00dc024af8d5b76" providerId="LiveId" clId="{43DA06C0-1B6C-4BA4-BF21-D5407735C844}" dt="2023-04-12T16:24:04.135" v="1216" actId="478"/>
          <ac:picMkLst>
            <pc:docMk/>
            <pc:sldMk cId="3989042783" sldId="262"/>
            <ac:picMk id="2050" creationId="{4272EAEF-F30D-1F3C-9014-9357C6E644F2}"/>
          </ac:picMkLst>
        </pc:picChg>
      </pc:sldChg>
      <pc:sldChg chg="addSp delSp modSp add mod modAnim">
        <pc:chgData name="Егор Павшук" userId="c00dc024af8d5b76" providerId="LiveId" clId="{43DA06C0-1B6C-4BA4-BF21-D5407735C844}" dt="2023-04-12T21:10:15.839" v="2284"/>
        <pc:sldMkLst>
          <pc:docMk/>
          <pc:sldMk cId="1231748921" sldId="263"/>
        </pc:sldMkLst>
        <pc:spChg chg="mod">
          <ac:chgData name="Егор Павшук" userId="c00dc024af8d5b76" providerId="LiveId" clId="{43DA06C0-1B6C-4BA4-BF21-D5407735C844}" dt="2023-04-12T16:16:20.221" v="1148" actId="2711"/>
          <ac:spMkLst>
            <pc:docMk/>
            <pc:sldMk cId="1231748921" sldId="263"/>
            <ac:spMk id="2" creationId="{064065C9-387C-DCBA-11E2-374E6E9282EA}"/>
          </ac:spMkLst>
        </pc:spChg>
        <pc:spChg chg="add mod">
          <ac:chgData name="Егор Павшук" userId="c00dc024af8d5b76" providerId="LiveId" clId="{43DA06C0-1B6C-4BA4-BF21-D5407735C844}" dt="2023-04-12T20:54:21.223" v="2141"/>
          <ac:spMkLst>
            <pc:docMk/>
            <pc:sldMk cId="1231748921" sldId="263"/>
            <ac:spMk id="3" creationId="{4F95B0B2-2D4C-21C1-B0DD-F3ED07FC920C}"/>
          </ac:spMkLst>
        </pc:spChg>
        <pc:spChg chg="add mod">
          <ac:chgData name="Егор Павшук" userId="c00dc024af8d5b76" providerId="LiveId" clId="{43DA06C0-1B6C-4BA4-BF21-D5407735C844}" dt="2023-04-12T20:54:21.223" v="2141"/>
          <ac:spMkLst>
            <pc:docMk/>
            <pc:sldMk cId="1231748921" sldId="263"/>
            <ac:spMk id="4" creationId="{0B7C40D2-34A0-4BA8-933C-781F0D851646}"/>
          </ac:spMkLst>
        </pc:spChg>
        <pc:spChg chg="del mod">
          <ac:chgData name="Егор Павшук" userId="c00dc024af8d5b76" providerId="LiveId" clId="{43DA06C0-1B6C-4BA4-BF21-D5407735C844}" dt="2023-04-12T16:25:51.556" v="1221" actId="478"/>
          <ac:spMkLst>
            <pc:docMk/>
            <pc:sldMk cId="1231748921" sldId="263"/>
            <ac:spMk id="4" creationId="{D40E90D0-4643-CB0C-E893-FC4E8E01D7FF}"/>
          </ac:spMkLst>
        </pc:spChg>
        <pc:spChg chg="add mod">
          <ac:chgData name="Егор Павшук" userId="c00dc024af8d5b76" providerId="LiveId" clId="{43DA06C0-1B6C-4BA4-BF21-D5407735C844}" dt="2023-04-12T20:54:21.223" v="2141"/>
          <ac:spMkLst>
            <pc:docMk/>
            <pc:sldMk cId="1231748921" sldId="263"/>
            <ac:spMk id="5" creationId="{6EF0EACE-0CFF-C254-1A29-FC58D19C9828}"/>
          </ac:spMkLst>
        </pc:spChg>
        <pc:spChg chg="del">
          <ac:chgData name="Егор Павшук" userId="c00dc024af8d5b76" providerId="LiveId" clId="{43DA06C0-1B6C-4BA4-BF21-D5407735C844}" dt="2023-04-12T20:54:20.395" v="2140" actId="478"/>
          <ac:spMkLst>
            <pc:docMk/>
            <pc:sldMk cId="1231748921" sldId="263"/>
            <ac:spMk id="7" creationId="{0BA9B16F-89A7-057C-2C06-9C0AD06BACCF}"/>
          </ac:spMkLst>
        </pc:spChg>
        <pc:spChg chg="del">
          <ac:chgData name="Егор Павшук" userId="c00dc024af8d5b76" providerId="LiveId" clId="{43DA06C0-1B6C-4BA4-BF21-D5407735C844}" dt="2023-04-12T20:54:20.395" v="2140" actId="478"/>
          <ac:spMkLst>
            <pc:docMk/>
            <pc:sldMk cId="1231748921" sldId="263"/>
            <ac:spMk id="8" creationId="{F180EBBA-F869-E216-9EC5-13FC2ED599FF}"/>
          </ac:spMkLst>
        </pc:spChg>
        <pc:spChg chg="del">
          <ac:chgData name="Егор Павшук" userId="c00dc024af8d5b76" providerId="LiveId" clId="{43DA06C0-1B6C-4BA4-BF21-D5407735C844}" dt="2023-04-12T20:54:20.395" v="2140" actId="478"/>
          <ac:spMkLst>
            <pc:docMk/>
            <pc:sldMk cId="1231748921" sldId="263"/>
            <ac:spMk id="9" creationId="{CB47A250-5AB7-E43D-7E25-EF7C1FBF19B2}"/>
          </ac:spMkLst>
        </pc:spChg>
        <pc:spChg chg="del">
          <ac:chgData name="Егор Павшук" userId="c00dc024af8d5b76" providerId="LiveId" clId="{43DA06C0-1B6C-4BA4-BF21-D5407735C844}" dt="2023-04-12T20:54:20.395" v="2140" actId="478"/>
          <ac:spMkLst>
            <pc:docMk/>
            <pc:sldMk cId="1231748921" sldId="263"/>
            <ac:spMk id="10" creationId="{A167F110-DBEB-7833-CEB1-58DE60EC6065}"/>
          </ac:spMkLst>
        </pc:spChg>
        <pc:spChg chg="del">
          <ac:chgData name="Егор Павшук" userId="c00dc024af8d5b76" providerId="LiveId" clId="{43DA06C0-1B6C-4BA4-BF21-D5407735C844}" dt="2023-04-12T20:54:20.395" v="2140" actId="478"/>
          <ac:spMkLst>
            <pc:docMk/>
            <pc:sldMk cId="1231748921" sldId="263"/>
            <ac:spMk id="11" creationId="{30A01E72-54E3-57A8-88A6-2E92489C36A6}"/>
          </ac:spMkLst>
        </pc:spChg>
        <pc:spChg chg="del">
          <ac:chgData name="Егор Павшук" userId="c00dc024af8d5b76" providerId="LiveId" clId="{43DA06C0-1B6C-4BA4-BF21-D5407735C844}" dt="2023-04-12T20:54:20.395" v="2140" actId="478"/>
          <ac:spMkLst>
            <pc:docMk/>
            <pc:sldMk cId="1231748921" sldId="263"/>
            <ac:spMk id="12" creationId="{CB41AD8F-ADAD-5AB5-E09A-D289472BFA7F}"/>
          </ac:spMkLst>
        </pc:spChg>
        <pc:spChg chg="del">
          <ac:chgData name="Егор Павшук" userId="c00dc024af8d5b76" providerId="LiveId" clId="{43DA06C0-1B6C-4BA4-BF21-D5407735C844}" dt="2023-04-12T15:45:31.551" v="991" actId="478"/>
          <ac:spMkLst>
            <pc:docMk/>
            <pc:sldMk cId="1231748921" sldId="263"/>
            <ac:spMk id="14" creationId="{1F5B89E0-CD2C-E400-1246-5004E2DA7C33}"/>
          </ac:spMkLst>
        </pc:spChg>
        <pc:spChg chg="mod">
          <ac:chgData name="Егор Павшук" userId="c00dc024af8d5b76" providerId="LiveId" clId="{43DA06C0-1B6C-4BA4-BF21-D5407735C844}" dt="2023-04-12T20:54:21.223" v="2141"/>
          <ac:spMkLst>
            <pc:docMk/>
            <pc:sldMk cId="1231748921" sldId="263"/>
            <ac:spMk id="15" creationId="{2751E5F8-D499-E639-022D-6F651A21432A}"/>
          </ac:spMkLst>
        </pc:spChg>
        <pc:spChg chg="del">
          <ac:chgData name="Егор Павшук" userId="c00dc024af8d5b76" providerId="LiveId" clId="{43DA06C0-1B6C-4BA4-BF21-D5407735C844}" dt="2023-04-12T15:45:31.551" v="991" actId="478"/>
          <ac:spMkLst>
            <pc:docMk/>
            <pc:sldMk cId="1231748921" sldId="263"/>
            <ac:spMk id="15" creationId="{9C3EF807-10F4-5626-976A-97EBAA1BCD30}"/>
          </ac:spMkLst>
        </pc:spChg>
        <pc:spChg chg="del mod">
          <ac:chgData name="Егор Павшук" userId="c00dc024af8d5b76" providerId="LiveId" clId="{43DA06C0-1B6C-4BA4-BF21-D5407735C844}" dt="2023-04-12T16:25:51.556" v="1221" actId="478"/>
          <ac:spMkLst>
            <pc:docMk/>
            <pc:sldMk cId="1231748921" sldId="263"/>
            <ac:spMk id="17" creationId="{DD704102-42DD-AF49-8600-7FD6FD97750E}"/>
          </ac:spMkLst>
        </pc:spChg>
        <pc:spChg chg="add mod">
          <ac:chgData name="Егор Павшук" userId="c00dc024af8d5b76" providerId="LiveId" clId="{43DA06C0-1B6C-4BA4-BF21-D5407735C844}" dt="2023-04-12T16:18:44.666" v="1172" actId="1076"/>
          <ac:spMkLst>
            <pc:docMk/>
            <pc:sldMk cId="1231748921" sldId="263"/>
            <ac:spMk id="18" creationId="{71104B7E-8D0F-08C3-4567-FD6058F5CBF4}"/>
          </ac:spMkLst>
        </pc:spChg>
        <pc:spChg chg="add mod">
          <ac:chgData name="Егор Павшук" userId="c00dc024af8d5b76" providerId="LiveId" clId="{43DA06C0-1B6C-4BA4-BF21-D5407735C844}" dt="2023-04-12T16:18:32.553" v="1170" actId="14100"/>
          <ac:spMkLst>
            <pc:docMk/>
            <pc:sldMk cId="1231748921" sldId="263"/>
            <ac:spMk id="19" creationId="{47EF0029-C73A-A32C-0E86-3B220D7B94D2}"/>
          </ac:spMkLst>
        </pc:spChg>
        <pc:spChg chg="add mod">
          <ac:chgData name="Егор Павшук" userId="c00dc024af8d5b76" providerId="LiveId" clId="{43DA06C0-1B6C-4BA4-BF21-D5407735C844}" dt="2023-04-12T16:25:59.142" v="1223" actId="1076"/>
          <ac:spMkLst>
            <pc:docMk/>
            <pc:sldMk cId="1231748921" sldId="263"/>
            <ac:spMk id="21" creationId="{53B45F7E-A11F-9DAD-B086-F916390ECA71}"/>
          </ac:spMkLst>
        </pc:spChg>
        <pc:spChg chg="add mod">
          <ac:chgData name="Егор Павшук" userId="c00dc024af8d5b76" providerId="LiveId" clId="{43DA06C0-1B6C-4BA4-BF21-D5407735C844}" dt="2023-04-12T16:25:59.142" v="1223" actId="1076"/>
          <ac:spMkLst>
            <pc:docMk/>
            <pc:sldMk cId="1231748921" sldId="263"/>
            <ac:spMk id="23" creationId="{6A9861B8-8004-F5A5-5774-D88154E30B5E}"/>
          </ac:spMkLst>
        </pc:spChg>
        <pc:spChg chg="mod">
          <ac:chgData name="Егор Павшук" userId="c00dc024af8d5b76" providerId="LiveId" clId="{43DA06C0-1B6C-4BA4-BF21-D5407735C844}" dt="2023-04-12T20:54:21.223" v="2141"/>
          <ac:spMkLst>
            <pc:docMk/>
            <pc:sldMk cId="1231748921" sldId="263"/>
            <ac:spMk id="24" creationId="{E848F58A-7D39-D31B-13D8-6AD9BB299FFC}"/>
          </ac:spMkLst>
        </pc:spChg>
        <pc:spChg chg="mod">
          <ac:chgData name="Егор Павшук" userId="c00dc024af8d5b76" providerId="LiveId" clId="{43DA06C0-1B6C-4BA4-BF21-D5407735C844}" dt="2023-04-12T20:54:21.223" v="2141"/>
          <ac:spMkLst>
            <pc:docMk/>
            <pc:sldMk cId="1231748921" sldId="263"/>
            <ac:spMk id="27" creationId="{043853E3-7720-F573-94EF-BC9075951B3E}"/>
          </ac:spMkLst>
        </pc:spChg>
        <pc:grpChg chg="add mod">
          <ac:chgData name="Егор Павшук" userId="c00dc024af8d5b76" providerId="LiveId" clId="{43DA06C0-1B6C-4BA4-BF21-D5407735C844}" dt="2023-04-12T20:54:21.223" v="2141"/>
          <ac:grpSpMkLst>
            <pc:docMk/>
            <pc:sldMk cId="1231748921" sldId="263"/>
            <ac:grpSpMk id="14" creationId="{83D08007-2BB5-5ED4-7D6D-173BA2C9688E}"/>
          </ac:grpSpMkLst>
        </pc:grpChg>
        <pc:grpChg chg="add mod">
          <ac:chgData name="Егор Павшук" userId="c00dc024af8d5b76" providerId="LiveId" clId="{43DA06C0-1B6C-4BA4-BF21-D5407735C844}" dt="2023-04-12T20:54:21.223" v="2141"/>
          <ac:grpSpMkLst>
            <pc:docMk/>
            <pc:sldMk cId="1231748921" sldId="263"/>
            <ac:grpSpMk id="17" creationId="{704C5A24-ABC9-A738-4CD1-971717769AFC}"/>
          </ac:grpSpMkLst>
        </pc:grpChg>
        <pc:grpChg chg="add mod">
          <ac:chgData name="Егор Павшук" userId="c00dc024af8d5b76" providerId="LiveId" clId="{43DA06C0-1B6C-4BA4-BF21-D5407735C844}" dt="2023-04-12T20:54:21.223" v="2141"/>
          <ac:grpSpMkLst>
            <pc:docMk/>
            <pc:sldMk cId="1231748921" sldId="263"/>
            <ac:grpSpMk id="26" creationId="{94217BFC-A038-F13C-F461-6EC4BA8A8FF5}"/>
          </ac:grpSpMkLst>
        </pc:grpChg>
        <pc:picChg chg="del mod">
          <ac:chgData name="Егор Павшук" userId="c00dc024af8d5b76" providerId="LiveId" clId="{43DA06C0-1B6C-4BA4-BF21-D5407735C844}" dt="2023-04-12T16:25:51.556" v="1221" actId="478"/>
          <ac:picMkLst>
            <pc:docMk/>
            <pc:sldMk cId="1231748921" sldId="263"/>
            <ac:picMk id="3" creationId="{AADD041E-F265-3FB5-0C80-D4F11E495A97}"/>
          </ac:picMkLst>
        </pc:picChg>
        <pc:picChg chg="del">
          <ac:chgData name="Егор Павшук" userId="c00dc024af8d5b76" providerId="LiveId" clId="{43DA06C0-1B6C-4BA4-BF21-D5407735C844}" dt="2023-04-12T15:45:31.551" v="991" actId="478"/>
          <ac:picMkLst>
            <pc:docMk/>
            <pc:sldMk cId="1231748921" sldId="263"/>
            <ac:picMk id="5" creationId="{E41015A6-8F8C-0A32-C5FB-E113019BB6D0}"/>
          </ac:picMkLst>
        </pc:picChg>
        <pc:picChg chg="add mod">
          <ac:chgData name="Егор Павшук" userId="c00dc024af8d5b76" providerId="LiveId" clId="{43DA06C0-1B6C-4BA4-BF21-D5407735C844}" dt="2023-04-12T16:18:41.038" v="1171" actId="1076"/>
          <ac:picMkLst>
            <pc:docMk/>
            <pc:sldMk cId="1231748921" sldId="263"/>
            <ac:picMk id="13" creationId="{1BFF4060-3645-DD15-2DA0-246E82CAD22C}"/>
          </ac:picMkLst>
        </pc:picChg>
        <pc:picChg chg="mod">
          <ac:chgData name="Егор Павшук" userId="c00dc024af8d5b76" providerId="LiveId" clId="{43DA06C0-1B6C-4BA4-BF21-D5407735C844}" dt="2023-04-12T20:54:21.223" v="2141"/>
          <ac:picMkLst>
            <pc:docMk/>
            <pc:sldMk cId="1231748921" sldId="263"/>
            <ac:picMk id="16" creationId="{50C06266-4EFF-5AD0-FC7F-6C453994635C}"/>
          </ac:picMkLst>
        </pc:picChg>
        <pc:picChg chg="del mod">
          <ac:chgData name="Егор Павшук" userId="c00dc024af8d5b76" providerId="LiveId" clId="{43DA06C0-1B6C-4BA4-BF21-D5407735C844}" dt="2023-04-12T16:25:51.556" v="1221" actId="478"/>
          <ac:picMkLst>
            <pc:docMk/>
            <pc:sldMk cId="1231748921" sldId="263"/>
            <ac:picMk id="16" creationId="{9CD8CB31-6390-3002-50C2-9D0B9B3BFE95}"/>
          </ac:picMkLst>
        </pc:picChg>
        <pc:picChg chg="add mod">
          <ac:chgData name="Егор Павшук" userId="c00dc024af8d5b76" providerId="LiveId" clId="{43DA06C0-1B6C-4BA4-BF21-D5407735C844}" dt="2023-04-12T16:25:59.142" v="1223" actId="1076"/>
          <ac:picMkLst>
            <pc:docMk/>
            <pc:sldMk cId="1231748921" sldId="263"/>
            <ac:picMk id="20" creationId="{C17D0F8A-073B-AD8D-CC85-C7E5A13C4518}"/>
          </ac:picMkLst>
        </pc:picChg>
        <pc:picChg chg="add mod">
          <ac:chgData name="Егор Павшук" userId="c00dc024af8d5b76" providerId="LiveId" clId="{43DA06C0-1B6C-4BA4-BF21-D5407735C844}" dt="2023-04-12T16:25:59.142" v="1223" actId="1076"/>
          <ac:picMkLst>
            <pc:docMk/>
            <pc:sldMk cId="1231748921" sldId="263"/>
            <ac:picMk id="22" creationId="{CAD4234A-C0BC-CAC8-7F7F-DEE49B8078F8}"/>
          </ac:picMkLst>
        </pc:picChg>
        <pc:picChg chg="mod">
          <ac:chgData name="Егор Павшук" userId="c00dc024af8d5b76" providerId="LiveId" clId="{43DA06C0-1B6C-4BA4-BF21-D5407735C844}" dt="2023-04-12T20:54:21.223" v="2141"/>
          <ac:picMkLst>
            <pc:docMk/>
            <pc:sldMk cId="1231748921" sldId="263"/>
            <ac:picMk id="25" creationId="{17A9D230-FEF5-855A-AEC7-7C6D1DA213E6}"/>
          </ac:picMkLst>
        </pc:picChg>
        <pc:picChg chg="mod">
          <ac:chgData name="Егор Павшук" userId="c00dc024af8d5b76" providerId="LiveId" clId="{43DA06C0-1B6C-4BA4-BF21-D5407735C844}" dt="2023-04-12T20:54:21.223" v="2141"/>
          <ac:picMkLst>
            <pc:docMk/>
            <pc:sldMk cId="1231748921" sldId="263"/>
            <ac:picMk id="28" creationId="{5F9072A4-0914-0B28-D808-8C9B70D6A020}"/>
          </ac:picMkLst>
        </pc:picChg>
        <pc:picChg chg="del">
          <ac:chgData name="Егор Павшук" userId="c00dc024af8d5b76" providerId="LiveId" clId="{43DA06C0-1B6C-4BA4-BF21-D5407735C844}" dt="2023-04-12T15:45:31.551" v="991" actId="478"/>
          <ac:picMkLst>
            <pc:docMk/>
            <pc:sldMk cId="1231748921" sldId="263"/>
            <ac:picMk id="1028" creationId="{C728198A-55A5-BF97-92A2-DA82DAC92DC5}"/>
          </ac:picMkLst>
        </pc:picChg>
        <pc:picChg chg="del">
          <ac:chgData name="Егор Павшук" userId="c00dc024af8d5b76" providerId="LiveId" clId="{43DA06C0-1B6C-4BA4-BF21-D5407735C844}" dt="2023-04-12T15:45:31.551" v="991" actId="478"/>
          <ac:picMkLst>
            <pc:docMk/>
            <pc:sldMk cId="1231748921" sldId="263"/>
            <ac:picMk id="2050" creationId="{4272EAEF-F30D-1F3C-9014-9357C6E644F2}"/>
          </ac:picMkLst>
        </pc:picChg>
        <pc:picChg chg="add mod">
          <ac:chgData name="Егор Павшук" userId="c00dc024af8d5b76" providerId="LiveId" clId="{43DA06C0-1B6C-4BA4-BF21-D5407735C844}" dt="2023-04-12T16:17:50.124" v="1165" actId="1440"/>
          <ac:picMkLst>
            <pc:docMk/>
            <pc:sldMk cId="1231748921" sldId="263"/>
            <ac:picMk id="4098" creationId="{CFF918C5-D031-B20F-39F1-E7DEE9236060}"/>
          </ac:picMkLst>
        </pc:picChg>
      </pc:sldChg>
      <pc:sldChg chg="addSp delSp modSp add mod modAnim">
        <pc:chgData name="Егор Павшук" userId="c00dc024af8d5b76" providerId="LiveId" clId="{43DA06C0-1B6C-4BA4-BF21-D5407735C844}" dt="2023-04-12T21:08:31.587" v="2281"/>
        <pc:sldMkLst>
          <pc:docMk/>
          <pc:sldMk cId="2796416813" sldId="264"/>
        </pc:sldMkLst>
        <pc:spChg chg="mod">
          <ac:chgData name="Егор Павшук" userId="c00dc024af8d5b76" providerId="LiveId" clId="{43DA06C0-1B6C-4BA4-BF21-D5407735C844}" dt="2023-04-12T17:00:08.413" v="1362" actId="20577"/>
          <ac:spMkLst>
            <pc:docMk/>
            <pc:sldMk cId="2796416813" sldId="264"/>
            <ac:spMk id="2" creationId="{064065C9-387C-DCBA-11E2-374E6E9282EA}"/>
          </ac:spMkLst>
        </pc:spChg>
        <pc:spChg chg="add mod">
          <ac:chgData name="Егор Павшук" userId="c00dc024af8d5b76" providerId="LiveId" clId="{43DA06C0-1B6C-4BA4-BF21-D5407735C844}" dt="2023-04-12T20:54:39.606" v="2144"/>
          <ac:spMkLst>
            <pc:docMk/>
            <pc:sldMk cId="2796416813" sldId="264"/>
            <ac:spMk id="4" creationId="{12E9CEED-F421-0A61-DEAE-CA8C6BA95AFA}"/>
          </ac:spMkLst>
        </pc:spChg>
        <pc:spChg chg="add mod">
          <ac:chgData name="Егор Павшук" userId="c00dc024af8d5b76" providerId="LiveId" clId="{43DA06C0-1B6C-4BA4-BF21-D5407735C844}" dt="2023-04-12T20:54:39.606" v="2144"/>
          <ac:spMkLst>
            <pc:docMk/>
            <pc:sldMk cId="2796416813" sldId="264"/>
            <ac:spMk id="5" creationId="{D9ECB2F6-8BA8-BD95-D0C9-8D2F66D1F556}"/>
          </ac:spMkLst>
        </pc:spChg>
        <pc:spChg chg="del">
          <ac:chgData name="Егор Павшук" userId="c00dc024af8d5b76" providerId="LiveId" clId="{43DA06C0-1B6C-4BA4-BF21-D5407735C844}" dt="2023-04-12T20:54:33.283" v="2142" actId="478"/>
          <ac:spMkLst>
            <pc:docMk/>
            <pc:sldMk cId="2796416813" sldId="264"/>
            <ac:spMk id="7" creationId="{0BA9B16F-89A7-057C-2C06-9C0AD06BACCF}"/>
          </ac:spMkLst>
        </pc:spChg>
        <pc:spChg chg="del">
          <ac:chgData name="Егор Павшук" userId="c00dc024af8d5b76" providerId="LiveId" clId="{43DA06C0-1B6C-4BA4-BF21-D5407735C844}" dt="2023-04-12T20:54:33.283" v="2142" actId="478"/>
          <ac:spMkLst>
            <pc:docMk/>
            <pc:sldMk cId="2796416813" sldId="264"/>
            <ac:spMk id="8" creationId="{F180EBBA-F869-E216-9EC5-13FC2ED599FF}"/>
          </ac:spMkLst>
        </pc:spChg>
        <pc:spChg chg="del">
          <ac:chgData name="Егор Павшук" userId="c00dc024af8d5b76" providerId="LiveId" clId="{43DA06C0-1B6C-4BA4-BF21-D5407735C844}" dt="2023-04-12T20:54:33.283" v="2142" actId="478"/>
          <ac:spMkLst>
            <pc:docMk/>
            <pc:sldMk cId="2796416813" sldId="264"/>
            <ac:spMk id="9" creationId="{CB47A250-5AB7-E43D-7E25-EF7C1FBF19B2}"/>
          </ac:spMkLst>
        </pc:spChg>
        <pc:spChg chg="del">
          <ac:chgData name="Егор Павшук" userId="c00dc024af8d5b76" providerId="LiveId" clId="{43DA06C0-1B6C-4BA4-BF21-D5407735C844}" dt="2023-04-12T20:54:38.872" v="2143" actId="478"/>
          <ac:spMkLst>
            <pc:docMk/>
            <pc:sldMk cId="2796416813" sldId="264"/>
            <ac:spMk id="10" creationId="{A167F110-DBEB-7833-CEB1-58DE60EC6065}"/>
          </ac:spMkLst>
        </pc:spChg>
        <pc:spChg chg="del">
          <ac:chgData name="Егор Павшук" userId="c00dc024af8d5b76" providerId="LiveId" clId="{43DA06C0-1B6C-4BA4-BF21-D5407735C844}" dt="2023-04-12T20:54:33.283" v="2142" actId="478"/>
          <ac:spMkLst>
            <pc:docMk/>
            <pc:sldMk cId="2796416813" sldId="264"/>
            <ac:spMk id="11" creationId="{30A01E72-54E3-57A8-88A6-2E92489C36A6}"/>
          </ac:spMkLst>
        </pc:spChg>
        <pc:spChg chg="del">
          <ac:chgData name="Егор Павшук" userId="c00dc024af8d5b76" providerId="LiveId" clId="{43DA06C0-1B6C-4BA4-BF21-D5407735C844}" dt="2023-04-12T20:54:33.283" v="2142" actId="478"/>
          <ac:spMkLst>
            <pc:docMk/>
            <pc:sldMk cId="2796416813" sldId="264"/>
            <ac:spMk id="12" creationId="{CB41AD8F-ADAD-5AB5-E09A-D289472BFA7F}"/>
          </ac:spMkLst>
        </pc:spChg>
        <pc:spChg chg="add mod">
          <ac:chgData name="Егор Павшук" userId="c00dc024af8d5b76" providerId="LiveId" clId="{43DA06C0-1B6C-4BA4-BF21-D5407735C844}" dt="2023-04-12T20:54:39.606" v="2144"/>
          <ac:spMkLst>
            <pc:docMk/>
            <pc:sldMk cId="2796416813" sldId="264"/>
            <ac:spMk id="14" creationId="{6B8EB39D-03F7-0CBF-186B-2C4D4D20AC23}"/>
          </ac:spMkLst>
        </pc:spChg>
        <pc:spChg chg="mod">
          <ac:chgData name="Егор Павшук" userId="c00dc024af8d5b76" providerId="LiveId" clId="{43DA06C0-1B6C-4BA4-BF21-D5407735C844}" dt="2023-04-12T20:54:39.606" v="2144"/>
          <ac:spMkLst>
            <pc:docMk/>
            <pc:sldMk cId="2796416813" sldId="264"/>
            <ac:spMk id="16" creationId="{50F1F891-4CFB-E8BC-65A8-82C5D25E4F3A}"/>
          </ac:spMkLst>
        </pc:spChg>
        <pc:spChg chg="mod">
          <ac:chgData name="Егор Павшук" userId="c00dc024af8d5b76" providerId="LiveId" clId="{43DA06C0-1B6C-4BA4-BF21-D5407735C844}" dt="2023-04-12T16:43:47.903" v="1229" actId="1076"/>
          <ac:spMkLst>
            <pc:docMk/>
            <pc:sldMk cId="2796416813" sldId="264"/>
            <ac:spMk id="18" creationId="{71104B7E-8D0F-08C3-4567-FD6058F5CBF4}"/>
          </ac:spMkLst>
        </pc:spChg>
        <pc:spChg chg="mod">
          <ac:chgData name="Егор Павшук" userId="c00dc024af8d5b76" providerId="LiveId" clId="{43DA06C0-1B6C-4BA4-BF21-D5407735C844}" dt="2023-04-12T16:43:47.903" v="1229" actId="1076"/>
          <ac:spMkLst>
            <pc:docMk/>
            <pc:sldMk cId="2796416813" sldId="264"/>
            <ac:spMk id="19" creationId="{47EF0029-C73A-A32C-0E86-3B220D7B94D2}"/>
          </ac:spMkLst>
        </pc:spChg>
        <pc:spChg chg="del">
          <ac:chgData name="Егор Павшук" userId="c00dc024af8d5b76" providerId="LiveId" clId="{43DA06C0-1B6C-4BA4-BF21-D5407735C844}" dt="2023-04-12T16:43:21.599" v="1226" actId="478"/>
          <ac:spMkLst>
            <pc:docMk/>
            <pc:sldMk cId="2796416813" sldId="264"/>
            <ac:spMk id="21" creationId="{53B45F7E-A11F-9DAD-B086-F916390ECA71}"/>
          </ac:spMkLst>
        </pc:spChg>
        <pc:spChg chg="mod">
          <ac:chgData name="Егор Павшук" userId="c00dc024af8d5b76" providerId="LiveId" clId="{43DA06C0-1B6C-4BA4-BF21-D5407735C844}" dt="2023-04-12T20:54:39.606" v="2144"/>
          <ac:spMkLst>
            <pc:docMk/>
            <pc:sldMk cId="2796416813" sldId="264"/>
            <ac:spMk id="21" creationId="{E144D240-CBDA-47A9-E0F8-82D4D8E0086F}"/>
          </ac:spMkLst>
        </pc:spChg>
        <pc:spChg chg="del">
          <ac:chgData name="Егор Павшук" userId="c00dc024af8d5b76" providerId="LiveId" clId="{43DA06C0-1B6C-4BA4-BF21-D5407735C844}" dt="2023-04-12T16:43:21.599" v="1226" actId="478"/>
          <ac:spMkLst>
            <pc:docMk/>
            <pc:sldMk cId="2796416813" sldId="264"/>
            <ac:spMk id="23" creationId="{6A9861B8-8004-F5A5-5774-D88154E30B5E}"/>
          </ac:spMkLst>
        </pc:spChg>
        <pc:spChg chg="mod">
          <ac:chgData name="Егор Павшук" userId="c00dc024af8d5b76" providerId="LiveId" clId="{43DA06C0-1B6C-4BA4-BF21-D5407735C844}" dt="2023-04-12T20:54:39.606" v="2144"/>
          <ac:spMkLst>
            <pc:docMk/>
            <pc:sldMk cId="2796416813" sldId="264"/>
            <ac:spMk id="24" creationId="{AACDC811-2CF3-0DCC-925A-11C1AD92475A}"/>
          </ac:spMkLst>
        </pc:spChg>
        <pc:grpChg chg="add mod">
          <ac:chgData name="Егор Павшук" userId="c00dc024af8d5b76" providerId="LiveId" clId="{43DA06C0-1B6C-4BA4-BF21-D5407735C844}" dt="2023-04-12T20:54:39.606" v="2144"/>
          <ac:grpSpMkLst>
            <pc:docMk/>
            <pc:sldMk cId="2796416813" sldId="264"/>
            <ac:grpSpMk id="15" creationId="{1F33A1A3-591E-E32A-D678-7336079C0181}"/>
          </ac:grpSpMkLst>
        </pc:grpChg>
        <pc:grpChg chg="add mod">
          <ac:chgData name="Егор Павшук" userId="c00dc024af8d5b76" providerId="LiveId" clId="{43DA06C0-1B6C-4BA4-BF21-D5407735C844}" dt="2023-04-12T20:54:39.606" v="2144"/>
          <ac:grpSpMkLst>
            <pc:docMk/>
            <pc:sldMk cId="2796416813" sldId="264"/>
            <ac:grpSpMk id="20" creationId="{4F020BBA-E744-3CDD-420E-C1B8BB4ED1A9}"/>
          </ac:grpSpMkLst>
        </pc:grpChg>
        <pc:grpChg chg="add mod">
          <ac:chgData name="Егор Павшук" userId="c00dc024af8d5b76" providerId="LiveId" clId="{43DA06C0-1B6C-4BA4-BF21-D5407735C844}" dt="2023-04-12T20:54:39.606" v="2144"/>
          <ac:grpSpMkLst>
            <pc:docMk/>
            <pc:sldMk cId="2796416813" sldId="264"/>
            <ac:grpSpMk id="23" creationId="{06AD48FA-EF52-C55D-79B7-DFA2A1E10BEE}"/>
          </ac:grpSpMkLst>
        </pc:grpChg>
        <pc:graphicFrameChg chg="add mod modGraphic">
          <ac:chgData name="Егор Павшук" userId="c00dc024af8d5b76" providerId="LiveId" clId="{43DA06C0-1B6C-4BA4-BF21-D5407735C844}" dt="2023-04-12T17:00:23.013" v="1365" actId="404"/>
          <ac:graphicFrameMkLst>
            <pc:docMk/>
            <pc:sldMk cId="2796416813" sldId="264"/>
            <ac:graphicFrameMk id="3" creationId="{B54434CD-E904-7D7A-53D5-46F94F5BC4E2}"/>
          </ac:graphicFrameMkLst>
        </pc:graphicFrameChg>
        <pc:picChg chg="add del mod">
          <ac:chgData name="Егор Павшук" userId="c00dc024af8d5b76" providerId="LiveId" clId="{43DA06C0-1B6C-4BA4-BF21-D5407735C844}" dt="2023-04-12T16:43:47.903" v="1229" actId="1076"/>
          <ac:picMkLst>
            <pc:docMk/>
            <pc:sldMk cId="2796416813" sldId="264"/>
            <ac:picMk id="13" creationId="{1BFF4060-3645-DD15-2DA0-246E82CAD22C}"/>
          </ac:picMkLst>
        </pc:picChg>
        <pc:picChg chg="mod">
          <ac:chgData name="Егор Павшук" userId="c00dc024af8d5b76" providerId="LiveId" clId="{43DA06C0-1B6C-4BA4-BF21-D5407735C844}" dt="2023-04-12T20:54:39.606" v="2144"/>
          <ac:picMkLst>
            <pc:docMk/>
            <pc:sldMk cId="2796416813" sldId="264"/>
            <ac:picMk id="17" creationId="{BBA4DBEF-F873-67E8-7414-0EE1FE56D2F6}"/>
          </ac:picMkLst>
        </pc:picChg>
        <pc:picChg chg="del">
          <ac:chgData name="Егор Павшук" userId="c00dc024af8d5b76" providerId="LiveId" clId="{43DA06C0-1B6C-4BA4-BF21-D5407735C844}" dt="2023-04-12T16:43:21.599" v="1226" actId="478"/>
          <ac:picMkLst>
            <pc:docMk/>
            <pc:sldMk cId="2796416813" sldId="264"/>
            <ac:picMk id="20" creationId="{C17D0F8A-073B-AD8D-CC85-C7E5A13C4518}"/>
          </ac:picMkLst>
        </pc:picChg>
        <pc:picChg chg="mod">
          <ac:chgData name="Егор Павшук" userId="c00dc024af8d5b76" providerId="LiveId" clId="{43DA06C0-1B6C-4BA4-BF21-D5407735C844}" dt="2023-04-12T20:54:39.606" v="2144"/>
          <ac:picMkLst>
            <pc:docMk/>
            <pc:sldMk cId="2796416813" sldId="264"/>
            <ac:picMk id="22" creationId="{13312A1B-9996-F680-30A9-4CB77744DB0A}"/>
          </ac:picMkLst>
        </pc:picChg>
        <pc:picChg chg="del">
          <ac:chgData name="Егор Павшук" userId="c00dc024af8d5b76" providerId="LiveId" clId="{43DA06C0-1B6C-4BA4-BF21-D5407735C844}" dt="2023-04-12T16:43:21.599" v="1226" actId="478"/>
          <ac:picMkLst>
            <pc:docMk/>
            <pc:sldMk cId="2796416813" sldId="264"/>
            <ac:picMk id="22" creationId="{CAD4234A-C0BC-CAC8-7F7F-DEE49B8078F8}"/>
          </ac:picMkLst>
        </pc:picChg>
        <pc:picChg chg="mod">
          <ac:chgData name="Егор Павшук" userId="c00dc024af8d5b76" providerId="LiveId" clId="{43DA06C0-1B6C-4BA4-BF21-D5407735C844}" dt="2023-04-12T20:54:39.606" v="2144"/>
          <ac:picMkLst>
            <pc:docMk/>
            <pc:sldMk cId="2796416813" sldId="264"/>
            <ac:picMk id="25" creationId="{F984E500-CD0D-46E4-E1EE-39EA166286D4}"/>
          </ac:picMkLst>
        </pc:picChg>
        <pc:picChg chg="mod">
          <ac:chgData name="Егор Павшук" userId="c00dc024af8d5b76" providerId="LiveId" clId="{43DA06C0-1B6C-4BA4-BF21-D5407735C844}" dt="2023-04-12T16:43:47.903" v="1229" actId="1076"/>
          <ac:picMkLst>
            <pc:docMk/>
            <pc:sldMk cId="2796416813" sldId="264"/>
            <ac:picMk id="4098" creationId="{CFF918C5-D031-B20F-39F1-E7DEE9236060}"/>
          </ac:picMkLst>
        </pc:picChg>
        <pc:picChg chg="add del mod">
          <ac:chgData name="Егор Павшук" userId="c00dc024af8d5b76" providerId="LiveId" clId="{43DA06C0-1B6C-4BA4-BF21-D5407735C844}" dt="2023-04-12T16:59:46.642" v="1351" actId="478"/>
          <ac:picMkLst>
            <pc:docMk/>
            <pc:sldMk cId="2796416813" sldId="264"/>
            <ac:picMk id="5122" creationId="{E4A80DC2-0540-0A5C-E6D9-AC66BD6D3E87}"/>
          </ac:picMkLst>
        </pc:picChg>
        <pc:picChg chg="add del mod">
          <ac:chgData name="Егор Павшук" userId="c00dc024af8d5b76" providerId="LiveId" clId="{43DA06C0-1B6C-4BA4-BF21-D5407735C844}" dt="2023-04-12T16:59:46.642" v="1351" actId="478"/>
          <ac:picMkLst>
            <pc:docMk/>
            <pc:sldMk cId="2796416813" sldId="264"/>
            <ac:picMk id="5124" creationId="{0FE13483-1332-FBE4-97E9-C2A03F44E450}"/>
          </ac:picMkLst>
        </pc:picChg>
        <pc:picChg chg="add del mod">
          <ac:chgData name="Егор Павшук" userId="c00dc024af8d5b76" providerId="LiveId" clId="{43DA06C0-1B6C-4BA4-BF21-D5407735C844}" dt="2023-04-12T16:59:49.251" v="1352" actId="478"/>
          <ac:picMkLst>
            <pc:docMk/>
            <pc:sldMk cId="2796416813" sldId="264"/>
            <ac:picMk id="5126" creationId="{2BE4E613-6C02-9F7F-22CD-5B4707884F84}"/>
          </ac:picMkLst>
        </pc:picChg>
        <pc:picChg chg="add del mod">
          <ac:chgData name="Егор Павшук" userId="c00dc024af8d5b76" providerId="LiveId" clId="{43DA06C0-1B6C-4BA4-BF21-D5407735C844}" dt="2023-04-12T16:59:46.642" v="1351" actId="478"/>
          <ac:picMkLst>
            <pc:docMk/>
            <pc:sldMk cId="2796416813" sldId="264"/>
            <ac:picMk id="5128" creationId="{DC12B133-FB59-B271-82F9-B67A004AFC46}"/>
          </ac:picMkLst>
        </pc:picChg>
      </pc:sldChg>
      <pc:sldChg chg="addSp delSp modSp add mod modAnim">
        <pc:chgData name="Егор Павшук" userId="c00dc024af8d5b76" providerId="LiveId" clId="{43DA06C0-1B6C-4BA4-BF21-D5407735C844}" dt="2023-04-12T21:07:00.317" v="2277"/>
        <pc:sldMkLst>
          <pc:docMk/>
          <pc:sldMk cId="833312457" sldId="265"/>
        </pc:sldMkLst>
        <pc:spChg chg="mod">
          <ac:chgData name="Егор Павшук" userId="c00dc024af8d5b76" providerId="LiveId" clId="{43DA06C0-1B6C-4BA4-BF21-D5407735C844}" dt="2023-04-12T19:53:18.706" v="1408" actId="20577"/>
          <ac:spMkLst>
            <pc:docMk/>
            <pc:sldMk cId="833312457" sldId="265"/>
            <ac:spMk id="2" creationId="{064065C9-387C-DCBA-11E2-374E6E9282EA}"/>
          </ac:spMkLst>
        </pc:spChg>
        <pc:spChg chg="del">
          <ac:chgData name="Егор Павшук" userId="c00dc024af8d5b76" providerId="LiveId" clId="{43DA06C0-1B6C-4BA4-BF21-D5407735C844}" dt="2023-04-12T20:54:47.960" v="2145" actId="478"/>
          <ac:spMkLst>
            <pc:docMk/>
            <pc:sldMk cId="833312457" sldId="265"/>
            <ac:spMk id="7" creationId="{0BA9B16F-89A7-057C-2C06-9C0AD06BACCF}"/>
          </ac:spMkLst>
        </pc:spChg>
        <pc:spChg chg="del">
          <ac:chgData name="Егор Павшук" userId="c00dc024af8d5b76" providerId="LiveId" clId="{43DA06C0-1B6C-4BA4-BF21-D5407735C844}" dt="2023-04-12T20:54:47.960" v="2145" actId="478"/>
          <ac:spMkLst>
            <pc:docMk/>
            <pc:sldMk cId="833312457" sldId="265"/>
            <ac:spMk id="8" creationId="{F180EBBA-F869-E216-9EC5-13FC2ED599FF}"/>
          </ac:spMkLst>
        </pc:spChg>
        <pc:spChg chg="del">
          <ac:chgData name="Егор Павшук" userId="c00dc024af8d5b76" providerId="LiveId" clId="{43DA06C0-1B6C-4BA4-BF21-D5407735C844}" dt="2023-04-12T20:54:47.960" v="2145" actId="478"/>
          <ac:spMkLst>
            <pc:docMk/>
            <pc:sldMk cId="833312457" sldId="265"/>
            <ac:spMk id="9" creationId="{CB47A250-5AB7-E43D-7E25-EF7C1FBF19B2}"/>
          </ac:spMkLst>
        </pc:spChg>
        <pc:spChg chg="del">
          <ac:chgData name="Егор Павшук" userId="c00dc024af8d5b76" providerId="LiveId" clId="{43DA06C0-1B6C-4BA4-BF21-D5407735C844}" dt="2023-04-12T20:54:47.960" v="2145" actId="478"/>
          <ac:spMkLst>
            <pc:docMk/>
            <pc:sldMk cId="833312457" sldId="265"/>
            <ac:spMk id="10" creationId="{A167F110-DBEB-7833-CEB1-58DE60EC6065}"/>
          </ac:spMkLst>
        </pc:spChg>
        <pc:spChg chg="del">
          <ac:chgData name="Егор Павшук" userId="c00dc024af8d5b76" providerId="LiveId" clId="{43DA06C0-1B6C-4BA4-BF21-D5407735C844}" dt="2023-04-12T20:54:47.960" v="2145" actId="478"/>
          <ac:spMkLst>
            <pc:docMk/>
            <pc:sldMk cId="833312457" sldId="265"/>
            <ac:spMk id="11" creationId="{30A01E72-54E3-57A8-88A6-2E92489C36A6}"/>
          </ac:spMkLst>
        </pc:spChg>
        <pc:spChg chg="del">
          <ac:chgData name="Егор Павшук" userId="c00dc024af8d5b76" providerId="LiveId" clId="{43DA06C0-1B6C-4BA4-BF21-D5407735C844}" dt="2023-04-12T20:54:47.960" v="2145" actId="478"/>
          <ac:spMkLst>
            <pc:docMk/>
            <pc:sldMk cId="833312457" sldId="265"/>
            <ac:spMk id="12" creationId="{CB41AD8F-ADAD-5AB5-E09A-D289472BFA7F}"/>
          </ac:spMkLst>
        </pc:spChg>
        <pc:spChg chg="add mod">
          <ac:chgData name="Егор Павшук" userId="c00dc024af8d5b76" providerId="LiveId" clId="{43DA06C0-1B6C-4BA4-BF21-D5407735C844}" dt="2023-04-12T20:54:48.382" v="2146"/>
          <ac:spMkLst>
            <pc:docMk/>
            <pc:sldMk cId="833312457" sldId="265"/>
            <ac:spMk id="13" creationId="{2ADB0866-C73C-2F9C-758D-F0751B0A0827}"/>
          </ac:spMkLst>
        </pc:spChg>
        <pc:spChg chg="add mod">
          <ac:chgData name="Егор Павшук" userId="c00dc024af8d5b76" providerId="LiveId" clId="{43DA06C0-1B6C-4BA4-BF21-D5407735C844}" dt="2023-04-12T20:55:22.452" v="2165" actId="208"/>
          <ac:spMkLst>
            <pc:docMk/>
            <pc:sldMk cId="833312457" sldId="265"/>
            <ac:spMk id="14" creationId="{6F0C2919-0119-A639-7CB2-87A67C511119}"/>
          </ac:spMkLst>
        </pc:spChg>
        <pc:spChg chg="add mod">
          <ac:chgData name="Егор Павшук" userId="c00dc024af8d5b76" providerId="LiveId" clId="{43DA06C0-1B6C-4BA4-BF21-D5407735C844}" dt="2023-04-12T20:55:52.922" v="2186" actId="208"/>
          <ac:spMkLst>
            <pc:docMk/>
            <pc:sldMk cId="833312457" sldId="265"/>
            <ac:spMk id="15" creationId="{FC0A116D-0097-3D83-D444-3E58A7EC7255}"/>
          </ac:spMkLst>
        </pc:spChg>
        <pc:spChg chg="mod">
          <ac:chgData name="Егор Павшук" userId="c00dc024af8d5b76" providerId="LiveId" clId="{43DA06C0-1B6C-4BA4-BF21-D5407735C844}" dt="2023-04-12T20:54:48.382" v="2146"/>
          <ac:spMkLst>
            <pc:docMk/>
            <pc:sldMk cId="833312457" sldId="265"/>
            <ac:spMk id="17" creationId="{22FBD400-E99D-BBB8-9C59-B73702F81A79}"/>
          </ac:spMkLst>
        </pc:spChg>
        <pc:spChg chg="del">
          <ac:chgData name="Егор Павшук" userId="c00dc024af8d5b76" providerId="LiveId" clId="{43DA06C0-1B6C-4BA4-BF21-D5407735C844}" dt="2023-04-12T17:01:32.613" v="1367" actId="478"/>
          <ac:spMkLst>
            <pc:docMk/>
            <pc:sldMk cId="833312457" sldId="265"/>
            <ac:spMk id="18" creationId="{71104B7E-8D0F-08C3-4567-FD6058F5CBF4}"/>
          </ac:spMkLst>
        </pc:spChg>
        <pc:spChg chg="del">
          <ac:chgData name="Егор Павшук" userId="c00dc024af8d5b76" providerId="LiveId" clId="{43DA06C0-1B6C-4BA4-BF21-D5407735C844}" dt="2023-04-12T17:01:32.613" v="1367" actId="478"/>
          <ac:spMkLst>
            <pc:docMk/>
            <pc:sldMk cId="833312457" sldId="265"/>
            <ac:spMk id="19" creationId="{47EF0029-C73A-A32C-0E86-3B220D7B94D2}"/>
          </ac:spMkLst>
        </pc:spChg>
        <pc:spChg chg="mod">
          <ac:chgData name="Егор Павшук" userId="c00dc024af8d5b76" providerId="LiveId" clId="{43DA06C0-1B6C-4BA4-BF21-D5407735C844}" dt="2023-04-12T20:55:26.479" v="2166" actId="208"/>
          <ac:spMkLst>
            <pc:docMk/>
            <pc:sldMk cId="833312457" sldId="265"/>
            <ac:spMk id="20" creationId="{53CAF9DD-8C63-6902-025F-F42EF79F809F}"/>
          </ac:spMkLst>
        </pc:spChg>
        <pc:spChg chg="mod">
          <ac:chgData name="Егор Павшук" userId="c00dc024af8d5b76" providerId="LiveId" clId="{43DA06C0-1B6C-4BA4-BF21-D5407735C844}" dt="2023-04-12T20:54:48.382" v="2146"/>
          <ac:spMkLst>
            <pc:docMk/>
            <pc:sldMk cId="833312457" sldId="265"/>
            <ac:spMk id="23" creationId="{A8BD165F-2816-D9FA-D244-D9FDEB68B4DE}"/>
          </ac:spMkLst>
        </pc:spChg>
        <pc:grpChg chg="add mod">
          <ac:chgData name="Егор Павшук" userId="c00dc024af8d5b76" providerId="LiveId" clId="{43DA06C0-1B6C-4BA4-BF21-D5407735C844}" dt="2023-04-12T20:54:48.382" v="2146"/>
          <ac:grpSpMkLst>
            <pc:docMk/>
            <pc:sldMk cId="833312457" sldId="265"/>
            <ac:grpSpMk id="16" creationId="{AD1ADADF-20B7-B3DC-2E86-8CDBE08C518C}"/>
          </ac:grpSpMkLst>
        </pc:grpChg>
        <pc:grpChg chg="add mod">
          <ac:chgData name="Егор Павшук" userId="c00dc024af8d5b76" providerId="LiveId" clId="{43DA06C0-1B6C-4BA4-BF21-D5407735C844}" dt="2023-04-12T20:55:10.065" v="2164" actId="207"/>
          <ac:grpSpMkLst>
            <pc:docMk/>
            <pc:sldMk cId="833312457" sldId="265"/>
            <ac:grpSpMk id="19" creationId="{1592021C-70D4-3C0A-0815-AFDA200A9D1D}"/>
          </ac:grpSpMkLst>
        </pc:grpChg>
        <pc:grpChg chg="add mod">
          <ac:chgData name="Егор Павшук" userId="c00dc024af8d5b76" providerId="LiveId" clId="{43DA06C0-1B6C-4BA4-BF21-D5407735C844}" dt="2023-04-12T20:54:48.382" v="2146"/>
          <ac:grpSpMkLst>
            <pc:docMk/>
            <pc:sldMk cId="833312457" sldId="265"/>
            <ac:grpSpMk id="22" creationId="{FD92ADB8-8A13-1FB3-D8F2-16ED07D71393}"/>
          </ac:grpSpMkLst>
        </pc:grpChg>
        <pc:graphicFrameChg chg="mod">
          <ac:chgData name="Егор Павшук" userId="c00dc024af8d5b76" providerId="LiveId" clId="{43DA06C0-1B6C-4BA4-BF21-D5407735C844}" dt="2023-04-12T17:03:23.223" v="1369" actId="1076"/>
          <ac:graphicFrameMkLst>
            <pc:docMk/>
            <pc:sldMk cId="833312457" sldId="265"/>
            <ac:graphicFrameMk id="3" creationId="{B54434CD-E904-7D7A-53D5-46F94F5BC4E2}"/>
          </ac:graphicFrameMkLst>
        </pc:graphicFrameChg>
        <pc:graphicFrameChg chg="add mod modGraphic">
          <ac:chgData name="Егор Павшук" userId="c00dc024af8d5b76" providerId="LiveId" clId="{43DA06C0-1B6C-4BA4-BF21-D5407735C844}" dt="2023-04-12T19:59:33.853" v="1561" actId="1076"/>
          <ac:graphicFrameMkLst>
            <pc:docMk/>
            <pc:sldMk cId="833312457" sldId="265"/>
            <ac:graphicFrameMk id="4" creationId="{C79C8BA5-4A28-FB47-2005-E70B146A8B13}"/>
          </ac:graphicFrameMkLst>
        </pc:graphicFrameChg>
        <pc:graphicFrameChg chg="add del mod">
          <ac:chgData name="Егор Павшук" userId="c00dc024af8d5b76" providerId="LiveId" clId="{43DA06C0-1B6C-4BA4-BF21-D5407735C844}" dt="2023-04-12T20:00:11.871" v="1564"/>
          <ac:graphicFrameMkLst>
            <pc:docMk/>
            <pc:sldMk cId="833312457" sldId="265"/>
            <ac:graphicFrameMk id="5" creationId="{566AD2C8-A44F-DEFC-56F7-0B3989D67B8B}"/>
          </ac:graphicFrameMkLst>
        </pc:graphicFrameChg>
        <pc:picChg chg="del">
          <ac:chgData name="Егор Павшук" userId="c00dc024af8d5b76" providerId="LiveId" clId="{43DA06C0-1B6C-4BA4-BF21-D5407735C844}" dt="2023-04-12T17:01:32.613" v="1367" actId="478"/>
          <ac:picMkLst>
            <pc:docMk/>
            <pc:sldMk cId="833312457" sldId="265"/>
            <ac:picMk id="13" creationId="{1BFF4060-3645-DD15-2DA0-246E82CAD22C}"/>
          </ac:picMkLst>
        </pc:picChg>
        <pc:picChg chg="mod">
          <ac:chgData name="Егор Павшук" userId="c00dc024af8d5b76" providerId="LiveId" clId="{43DA06C0-1B6C-4BA4-BF21-D5407735C844}" dt="2023-04-12T20:54:48.382" v="2146"/>
          <ac:picMkLst>
            <pc:docMk/>
            <pc:sldMk cId="833312457" sldId="265"/>
            <ac:picMk id="18" creationId="{7072FBB1-346F-FBD4-CEA8-1C1E14E8B706}"/>
          </ac:picMkLst>
        </pc:picChg>
        <pc:picChg chg="mod">
          <ac:chgData name="Егор Павшук" userId="c00dc024af8d5b76" providerId="LiveId" clId="{43DA06C0-1B6C-4BA4-BF21-D5407735C844}" dt="2023-04-12T20:55:26.479" v="2166" actId="208"/>
          <ac:picMkLst>
            <pc:docMk/>
            <pc:sldMk cId="833312457" sldId="265"/>
            <ac:picMk id="21" creationId="{E14A7A1F-528B-9BAB-99D3-2015AD7614F0}"/>
          </ac:picMkLst>
        </pc:picChg>
        <pc:picChg chg="mod">
          <ac:chgData name="Егор Павшук" userId="c00dc024af8d5b76" providerId="LiveId" clId="{43DA06C0-1B6C-4BA4-BF21-D5407735C844}" dt="2023-04-12T20:54:48.382" v="2146"/>
          <ac:picMkLst>
            <pc:docMk/>
            <pc:sldMk cId="833312457" sldId="265"/>
            <ac:picMk id="24" creationId="{18CBC4D2-C515-632B-2802-4773FF60066B}"/>
          </ac:picMkLst>
        </pc:picChg>
        <pc:picChg chg="del">
          <ac:chgData name="Егор Павшук" userId="c00dc024af8d5b76" providerId="LiveId" clId="{43DA06C0-1B6C-4BA4-BF21-D5407735C844}" dt="2023-04-12T17:01:32.613" v="1367" actId="478"/>
          <ac:picMkLst>
            <pc:docMk/>
            <pc:sldMk cId="833312457" sldId="265"/>
            <ac:picMk id="4098" creationId="{CFF918C5-D031-B20F-39F1-E7DEE9236060}"/>
          </ac:picMkLst>
        </pc:picChg>
      </pc:sldChg>
      <pc:sldChg chg="addSp delSp modSp add mod modAnim">
        <pc:chgData name="Егор Павшук" userId="c00dc024af8d5b76" providerId="LiveId" clId="{43DA06C0-1B6C-4BA4-BF21-D5407735C844}" dt="2023-04-12T21:04:35.884" v="2268"/>
        <pc:sldMkLst>
          <pc:docMk/>
          <pc:sldMk cId="2144624784" sldId="266"/>
        </pc:sldMkLst>
        <pc:spChg chg="add mod">
          <ac:chgData name="Егор Павшук" userId="c00dc024af8d5b76" providerId="LiveId" clId="{43DA06C0-1B6C-4BA4-BF21-D5407735C844}" dt="2023-04-12T20:56:15.006" v="2190" actId="1076"/>
          <ac:spMkLst>
            <pc:docMk/>
            <pc:sldMk cId="2144624784" sldId="266"/>
            <ac:spMk id="5" creationId="{EAEE279F-BE61-46D6-D471-0E60B33266FE}"/>
          </ac:spMkLst>
        </pc:spChg>
        <pc:spChg chg="del">
          <ac:chgData name="Егор Павшук" userId="c00dc024af8d5b76" providerId="LiveId" clId="{43DA06C0-1B6C-4BA4-BF21-D5407735C844}" dt="2023-04-12T20:56:05.225" v="2187" actId="478"/>
          <ac:spMkLst>
            <pc:docMk/>
            <pc:sldMk cId="2144624784" sldId="266"/>
            <ac:spMk id="7" creationId="{0BA9B16F-89A7-057C-2C06-9C0AD06BACCF}"/>
          </ac:spMkLst>
        </pc:spChg>
        <pc:spChg chg="del">
          <ac:chgData name="Егор Павшук" userId="c00dc024af8d5b76" providerId="LiveId" clId="{43DA06C0-1B6C-4BA4-BF21-D5407735C844}" dt="2023-04-12T20:56:05.225" v="2187" actId="478"/>
          <ac:spMkLst>
            <pc:docMk/>
            <pc:sldMk cId="2144624784" sldId="266"/>
            <ac:spMk id="8" creationId="{F180EBBA-F869-E216-9EC5-13FC2ED599FF}"/>
          </ac:spMkLst>
        </pc:spChg>
        <pc:spChg chg="del">
          <ac:chgData name="Егор Павшук" userId="c00dc024af8d5b76" providerId="LiveId" clId="{43DA06C0-1B6C-4BA4-BF21-D5407735C844}" dt="2023-04-12T20:56:05.225" v="2187" actId="478"/>
          <ac:spMkLst>
            <pc:docMk/>
            <pc:sldMk cId="2144624784" sldId="266"/>
            <ac:spMk id="9" creationId="{CB47A250-5AB7-E43D-7E25-EF7C1FBF19B2}"/>
          </ac:spMkLst>
        </pc:spChg>
        <pc:spChg chg="del">
          <ac:chgData name="Егор Павшук" userId="c00dc024af8d5b76" providerId="LiveId" clId="{43DA06C0-1B6C-4BA4-BF21-D5407735C844}" dt="2023-04-12T20:56:07.336" v="2188" actId="478"/>
          <ac:spMkLst>
            <pc:docMk/>
            <pc:sldMk cId="2144624784" sldId="266"/>
            <ac:spMk id="10" creationId="{A167F110-DBEB-7833-CEB1-58DE60EC6065}"/>
          </ac:spMkLst>
        </pc:spChg>
        <pc:spChg chg="del">
          <ac:chgData name="Егор Павшук" userId="c00dc024af8d5b76" providerId="LiveId" clId="{43DA06C0-1B6C-4BA4-BF21-D5407735C844}" dt="2023-04-12T20:56:05.225" v="2187" actId="478"/>
          <ac:spMkLst>
            <pc:docMk/>
            <pc:sldMk cId="2144624784" sldId="266"/>
            <ac:spMk id="11" creationId="{30A01E72-54E3-57A8-88A6-2E92489C36A6}"/>
          </ac:spMkLst>
        </pc:spChg>
        <pc:spChg chg="del">
          <ac:chgData name="Егор Павшук" userId="c00dc024af8d5b76" providerId="LiveId" clId="{43DA06C0-1B6C-4BA4-BF21-D5407735C844}" dt="2023-04-12T20:56:05.225" v="2187" actId="478"/>
          <ac:spMkLst>
            <pc:docMk/>
            <pc:sldMk cId="2144624784" sldId="266"/>
            <ac:spMk id="12" creationId="{CB41AD8F-ADAD-5AB5-E09A-D289472BFA7F}"/>
          </ac:spMkLst>
        </pc:spChg>
        <pc:spChg chg="add mod">
          <ac:chgData name="Егор Павшук" userId="c00dc024af8d5b76" providerId="LiveId" clId="{43DA06C0-1B6C-4BA4-BF21-D5407735C844}" dt="2023-04-12T20:12:13.471" v="1622" actId="1076"/>
          <ac:spMkLst>
            <pc:docMk/>
            <pc:sldMk cId="2144624784" sldId="266"/>
            <ac:spMk id="13" creationId="{27DBD45E-33F6-48DC-C756-2771FF1F4677}"/>
          </ac:spMkLst>
        </pc:spChg>
        <pc:spChg chg="add mod">
          <ac:chgData name="Егор Павшук" userId="c00dc024af8d5b76" providerId="LiveId" clId="{43DA06C0-1B6C-4BA4-BF21-D5407735C844}" dt="2023-04-12T20:56:07.949" v="2189"/>
          <ac:spMkLst>
            <pc:docMk/>
            <pc:sldMk cId="2144624784" sldId="266"/>
            <ac:spMk id="14" creationId="{4FCA6FCD-EC14-A14B-219D-6E40E35AFD17}"/>
          </ac:spMkLst>
        </pc:spChg>
        <pc:spChg chg="add mod">
          <ac:chgData name="Егор Павшук" userId="c00dc024af8d5b76" providerId="LiveId" clId="{43DA06C0-1B6C-4BA4-BF21-D5407735C844}" dt="2023-04-12T20:56:07.949" v="2189"/>
          <ac:spMkLst>
            <pc:docMk/>
            <pc:sldMk cId="2144624784" sldId="266"/>
            <ac:spMk id="15" creationId="{61831907-824B-6072-8F68-243A0EAC5989}"/>
          </ac:spMkLst>
        </pc:spChg>
        <pc:spChg chg="add mod">
          <ac:chgData name="Егор Павшук" userId="c00dc024af8d5b76" providerId="LiveId" clId="{43DA06C0-1B6C-4BA4-BF21-D5407735C844}" dt="2023-04-12T20:56:07.949" v="2189"/>
          <ac:spMkLst>
            <pc:docMk/>
            <pc:sldMk cId="2144624784" sldId="266"/>
            <ac:spMk id="16" creationId="{727B3538-2C7F-653E-1503-7D2F3857515F}"/>
          </ac:spMkLst>
        </pc:spChg>
        <pc:spChg chg="mod">
          <ac:chgData name="Егор Павшук" userId="c00dc024af8d5b76" providerId="LiveId" clId="{43DA06C0-1B6C-4BA4-BF21-D5407735C844}" dt="2023-04-12T20:56:07.949" v="2189"/>
          <ac:spMkLst>
            <pc:docMk/>
            <pc:sldMk cId="2144624784" sldId="266"/>
            <ac:spMk id="18" creationId="{E7DB87FA-0FA7-A74A-3517-0519680D9378}"/>
          </ac:spMkLst>
        </pc:spChg>
        <pc:spChg chg="mod">
          <ac:chgData name="Егор Павшук" userId="c00dc024af8d5b76" providerId="LiveId" clId="{43DA06C0-1B6C-4BA4-BF21-D5407735C844}" dt="2023-04-12T20:56:07.949" v="2189"/>
          <ac:spMkLst>
            <pc:docMk/>
            <pc:sldMk cId="2144624784" sldId="266"/>
            <ac:spMk id="21" creationId="{A47CD33E-53D6-4CC7-01F1-FF1309E114CB}"/>
          </ac:spMkLst>
        </pc:spChg>
        <pc:spChg chg="mod">
          <ac:chgData name="Егор Павшук" userId="c00dc024af8d5b76" providerId="LiveId" clId="{43DA06C0-1B6C-4BA4-BF21-D5407735C844}" dt="2023-04-12T20:56:07.949" v="2189"/>
          <ac:spMkLst>
            <pc:docMk/>
            <pc:sldMk cId="2144624784" sldId="266"/>
            <ac:spMk id="24" creationId="{F882CB94-E739-5A93-3048-13CF55FF1DF8}"/>
          </ac:spMkLst>
        </pc:spChg>
        <pc:grpChg chg="add mod">
          <ac:chgData name="Егор Павшук" userId="c00dc024af8d5b76" providerId="LiveId" clId="{43DA06C0-1B6C-4BA4-BF21-D5407735C844}" dt="2023-04-12T20:56:07.949" v="2189"/>
          <ac:grpSpMkLst>
            <pc:docMk/>
            <pc:sldMk cId="2144624784" sldId="266"/>
            <ac:grpSpMk id="17" creationId="{80A47DB7-4B51-4960-C1C6-8F52EA7208A7}"/>
          </ac:grpSpMkLst>
        </pc:grpChg>
        <pc:grpChg chg="add mod">
          <ac:chgData name="Егор Павшук" userId="c00dc024af8d5b76" providerId="LiveId" clId="{43DA06C0-1B6C-4BA4-BF21-D5407735C844}" dt="2023-04-12T20:56:07.949" v="2189"/>
          <ac:grpSpMkLst>
            <pc:docMk/>
            <pc:sldMk cId="2144624784" sldId="266"/>
            <ac:grpSpMk id="20" creationId="{0F5D6CEC-9311-5028-6DBB-16485A7FE203}"/>
          </ac:grpSpMkLst>
        </pc:grpChg>
        <pc:grpChg chg="add mod">
          <ac:chgData name="Егор Павшук" userId="c00dc024af8d5b76" providerId="LiveId" clId="{43DA06C0-1B6C-4BA4-BF21-D5407735C844}" dt="2023-04-12T20:56:07.949" v="2189"/>
          <ac:grpSpMkLst>
            <pc:docMk/>
            <pc:sldMk cId="2144624784" sldId="266"/>
            <ac:grpSpMk id="23" creationId="{B19215D7-AF95-C5C7-D9EB-000E85645A0A}"/>
          </ac:grpSpMkLst>
        </pc:grpChg>
        <pc:graphicFrameChg chg="del">
          <ac:chgData name="Егор Павшук" userId="c00dc024af8d5b76" providerId="LiveId" clId="{43DA06C0-1B6C-4BA4-BF21-D5407735C844}" dt="2023-04-12T20:00:16.572" v="1565" actId="478"/>
          <ac:graphicFrameMkLst>
            <pc:docMk/>
            <pc:sldMk cId="2144624784" sldId="266"/>
            <ac:graphicFrameMk id="3" creationId="{B54434CD-E904-7D7A-53D5-46F94F5BC4E2}"/>
          </ac:graphicFrameMkLst>
        </pc:graphicFrameChg>
        <pc:graphicFrameChg chg="mod">
          <ac:chgData name="Егор Павшук" userId="c00dc024af8d5b76" providerId="LiveId" clId="{43DA06C0-1B6C-4BA4-BF21-D5407735C844}" dt="2023-04-12T20:00:25.058" v="1566" actId="1076"/>
          <ac:graphicFrameMkLst>
            <pc:docMk/>
            <pc:sldMk cId="2144624784" sldId="266"/>
            <ac:graphicFrameMk id="4" creationId="{C79C8BA5-4A28-FB47-2005-E70B146A8B13}"/>
          </ac:graphicFrameMkLst>
        </pc:graphicFrameChg>
        <pc:picChg chg="mod">
          <ac:chgData name="Егор Павшук" userId="c00dc024af8d5b76" providerId="LiveId" clId="{43DA06C0-1B6C-4BA4-BF21-D5407735C844}" dt="2023-04-12T20:56:07.949" v="2189"/>
          <ac:picMkLst>
            <pc:docMk/>
            <pc:sldMk cId="2144624784" sldId="266"/>
            <ac:picMk id="19" creationId="{00474E1B-28F7-84FE-3E4B-233B9EA2E67A}"/>
          </ac:picMkLst>
        </pc:picChg>
        <pc:picChg chg="mod">
          <ac:chgData name="Егор Павшук" userId="c00dc024af8d5b76" providerId="LiveId" clId="{43DA06C0-1B6C-4BA4-BF21-D5407735C844}" dt="2023-04-12T20:56:07.949" v="2189"/>
          <ac:picMkLst>
            <pc:docMk/>
            <pc:sldMk cId="2144624784" sldId="266"/>
            <ac:picMk id="22" creationId="{82B413E9-552C-08AD-2609-5981F8E2A7E8}"/>
          </ac:picMkLst>
        </pc:picChg>
        <pc:picChg chg="mod">
          <ac:chgData name="Егор Павшук" userId="c00dc024af8d5b76" providerId="LiveId" clId="{43DA06C0-1B6C-4BA4-BF21-D5407735C844}" dt="2023-04-12T20:56:07.949" v="2189"/>
          <ac:picMkLst>
            <pc:docMk/>
            <pc:sldMk cId="2144624784" sldId="266"/>
            <ac:picMk id="25" creationId="{D19DB27F-6C80-4470-3E26-625AF98E246F}"/>
          </ac:picMkLst>
        </pc:picChg>
        <pc:picChg chg="add mod">
          <ac:chgData name="Егор Павшук" userId="c00dc024af8d5b76" providerId="LiveId" clId="{43DA06C0-1B6C-4BA4-BF21-D5407735C844}" dt="2023-04-12T20:56:15.006" v="2190" actId="1076"/>
          <ac:picMkLst>
            <pc:docMk/>
            <pc:sldMk cId="2144624784" sldId="266"/>
            <ac:picMk id="1026" creationId="{A04F3AF6-DCEE-B9CB-80A6-63A727E72012}"/>
          </ac:picMkLst>
        </pc:picChg>
        <pc:picChg chg="add mod">
          <ac:chgData name="Егор Павшук" userId="c00dc024af8d5b76" providerId="LiveId" clId="{43DA06C0-1B6C-4BA4-BF21-D5407735C844}" dt="2023-04-12T20:11:21.207" v="1586" actId="14100"/>
          <ac:picMkLst>
            <pc:docMk/>
            <pc:sldMk cId="2144624784" sldId="266"/>
            <ac:picMk id="1028" creationId="{B236DCC4-BB7A-1604-A497-4E5B0F12C26A}"/>
          </ac:picMkLst>
        </pc:picChg>
      </pc:sldChg>
      <pc:sldChg chg="addSp delSp modSp add mod modAnim">
        <pc:chgData name="Егор Павшук" userId="c00dc024af8d5b76" providerId="LiveId" clId="{43DA06C0-1B6C-4BA4-BF21-D5407735C844}" dt="2023-04-13T10:49:37.531" v="2389" actId="20577"/>
        <pc:sldMkLst>
          <pc:docMk/>
          <pc:sldMk cId="2574940160" sldId="267"/>
        </pc:sldMkLst>
        <pc:spChg chg="mod">
          <ac:chgData name="Егор Павшук" userId="c00dc024af8d5b76" providerId="LiveId" clId="{43DA06C0-1B6C-4BA4-BF21-D5407735C844}" dt="2023-04-12T20:34:14.774" v="1728" actId="20577"/>
          <ac:spMkLst>
            <pc:docMk/>
            <pc:sldMk cId="2574940160" sldId="267"/>
            <ac:spMk id="2" creationId="{064065C9-387C-DCBA-11E2-374E6E9282EA}"/>
          </ac:spMkLst>
        </pc:spChg>
        <pc:spChg chg="add mod">
          <ac:chgData name="Егор Павшук" userId="c00dc024af8d5b76" providerId="LiveId" clId="{43DA06C0-1B6C-4BA4-BF21-D5407735C844}" dt="2023-04-13T10:49:35.624" v="2388" actId="20577"/>
          <ac:spMkLst>
            <pc:docMk/>
            <pc:sldMk cId="2574940160" sldId="267"/>
            <ac:spMk id="3" creationId="{DB4D1BD9-F862-97AF-E5F9-4ED3C33CD1F2}"/>
          </ac:spMkLst>
        </pc:spChg>
        <pc:spChg chg="mod">
          <ac:chgData name="Егор Павшук" userId="c00dc024af8d5b76" providerId="LiveId" clId="{43DA06C0-1B6C-4BA4-BF21-D5407735C844}" dt="2023-04-12T20:13:17.865" v="1625" actId="1076"/>
          <ac:spMkLst>
            <pc:docMk/>
            <pc:sldMk cId="2574940160" sldId="267"/>
            <ac:spMk id="5" creationId="{EAEE279F-BE61-46D6-D471-0E60B33266FE}"/>
          </ac:spMkLst>
        </pc:spChg>
        <pc:spChg chg="del">
          <ac:chgData name="Егор Павшук" userId="c00dc024af8d5b76" providerId="LiveId" clId="{43DA06C0-1B6C-4BA4-BF21-D5407735C844}" dt="2023-04-12T20:56:30.729" v="2191" actId="478"/>
          <ac:spMkLst>
            <pc:docMk/>
            <pc:sldMk cId="2574940160" sldId="267"/>
            <ac:spMk id="7" creationId="{0BA9B16F-89A7-057C-2C06-9C0AD06BACCF}"/>
          </ac:spMkLst>
        </pc:spChg>
        <pc:spChg chg="del">
          <ac:chgData name="Егор Павшук" userId="c00dc024af8d5b76" providerId="LiveId" clId="{43DA06C0-1B6C-4BA4-BF21-D5407735C844}" dt="2023-04-12T20:56:30.729" v="2191" actId="478"/>
          <ac:spMkLst>
            <pc:docMk/>
            <pc:sldMk cId="2574940160" sldId="267"/>
            <ac:spMk id="8" creationId="{F180EBBA-F869-E216-9EC5-13FC2ED599FF}"/>
          </ac:spMkLst>
        </pc:spChg>
        <pc:spChg chg="del">
          <ac:chgData name="Егор Павшук" userId="c00dc024af8d5b76" providerId="LiveId" clId="{43DA06C0-1B6C-4BA4-BF21-D5407735C844}" dt="2023-04-12T20:56:30.729" v="2191" actId="478"/>
          <ac:spMkLst>
            <pc:docMk/>
            <pc:sldMk cId="2574940160" sldId="267"/>
            <ac:spMk id="9" creationId="{CB47A250-5AB7-E43D-7E25-EF7C1FBF19B2}"/>
          </ac:spMkLst>
        </pc:spChg>
        <pc:spChg chg="del">
          <ac:chgData name="Егор Павшук" userId="c00dc024af8d5b76" providerId="LiveId" clId="{43DA06C0-1B6C-4BA4-BF21-D5407735C844}" dt="2023-04-12T20:56:30.729" v="2191" actId="478"/>
          <ac:spMkLst>
            <pc:docMk/>
            <pc:sldMk cId="2574940160" sldId="267"/>
            <ac:spMk id="10" creationId="{A167F110-DBEB-7833-CEB1-58DE60EC6065}"/>
          </ac:spMkLst>
        </pc:spChg>
        <pc:spChg chg="del">
          <ac:chgData name="Егор Павшук" userId="c00dc024af8d5b76" providerId="LiveId" clId="{43DA06C0-1B6C-4BA4-BF21-D5407735C844}" dt="2023-04-12T20:56:30.729" v="2191" actId="478"/>
          <ac:spMkLst>
            <pc:docMk/>
            <pc:sldMk cId="2574940160" sldId="267"/>
            <ac:spMk id="11" creationId="{30A01E72-54E3-57A8-88A6-2E92489C36A6}"/>
          </ac:spMkLst>
        </pc:spChg>
        <pc:spChg chg="del">
          <ac:chgData name="Егор Павшук" userId="c00dc024af8d5b76" providerId="LiveId" clId="{43DA06C0-1B6C-4BA4-BF21-D5407735C844}" dt="2023-04-12T20:56:30.729" v="2191" actId="478"/>
          <ac:spMkLst>
            <pc:docMk/>
            <pc:sldMk cId="2574940160" sldId="267"/>
            <ac:spMk id="12" creationId="{CB41AD8F-ADAD-5AB5-E09A-D289472BFA7F}"/>
          </ac:spMkLst>
        </pc:spChg>
        <pc:spChg chg="mod">
          <ac:chgData name="Егор Павшук" userId="c00dc024af8d5b76" providerId="LiveId" clId="{43DA06C0-1B6C-4BA4-BF21-D5407735C844}" dt="2023-04-12T20:13:17.865" v="1625" actId="1076"/>
          <ac:spMkLst>
            <pc:docMk/>
            <pc:sldMk cId="2574940160" sldId="267"/>
            <ac:spMk id="13" creationId="{27DBD45E-33F6-48DC-C756-2771FF1F4677}"/>
          </ac:spMkLst>
        </pc:spChg>
        <pc:spChg chg="add mod">
          <ac:chgData name="Егор Павшук" userId="c00dc024af8d5b76" providerId="LiveId" clId="{43DA06C0-1B6C-4BA4-BF21-D5407735C844}" dt="2023-04-13T10:49:37.531" v="2389" actId="20577"/>
          <ac:spMkLst>
            <pc:docMk/>
            <pc:sldMk cId="2574940160" sldId="267"/>
            <ac:spMk id="14" creationId="{B2D3C510-6C49-1D75-9BE6-20084AB27378}"/>
          </ac:spMkLst>
        </pc:spChg>
        <pc:spChg chg="add mod">
          <ac:chgData name="Егор Павшук" userId="c00dc024af8d5b76" providerId="LiveId" clId="{43DA06C0-1B6C-4BA4-BF21-D5407735C844}" dt="2023-04-12T20:56:31.479" v="2192"/>
          <ac:spMkLst>
            <pc:docMk/>
            <pc:sldMk cId="2574940160" sldId="267"/>
            <ac:spMk id="15" creationId="{5C040ECF-F23B-C385-47E9-2420A57441CD}"/>
          </ac:spMkLst>
        </pc:spChg>
        <pc:spChg chg="add mod">
          <ac:chgData name="Егор Павшук" userId="c00dc024af8d5b76" providerId="LiveId" clId="{43DA06C0-1B6C-4BA4-BF21-D5407735C844}" dt="2023-04-12T20:57:07.523" v="2214" actId="208"/>
          <ac:spMkLst>
            <pc:docMk/>
            <pc:sldMk cId="2574940160" sldId="267"/>
            <ac:spMk id="16" creationId="{16D188B4-CCFD-FCD7-CA8E-A3FE0690CED6}"/>
          </ac:spMkLst>
        </pc:spChg>
        <pc:spChg chg="add mod">
          <ac:chgData name="Егор Павшук" userId="c00dc024af8d5b76" providerId="LiveId" clId="{43DA06C0-1B6C-4BA4-BF21-D5407735C844}" dt="2023-04-12T20:57:00.665" v="2213" actId="14100"/>
          <ac:spMkLst>
            <pc:docMk/>
            <pc:sldMk cId="2574940160" sldId="267"/>
            <ac:spMk id="17" creationId="{D92BA3F7-52AB-2CD5-BD88-9B164A0FD40C}"/>
          </ac:spMkLst>
        </pc:spChg>
        <pc:spChg chg="mod">
          <ac:chgData name="Егор Павшук" userId="c00dc024af8d5b76" providerId="LiveId" clId="{43DA06C0-1B6C-4BA4-BF21-D5407735C844}" dt="2023-04-12T20:56:31.479" v="2192"/>
          <ac:spMkLst>
            <pc:docMk/>
            <pc:sldMk cId="2574940160" sldId="267"/>
            <ac:spMk id="19" creationId="{EFAAA997-8B51-A24C-10AC-5F6C23B25F83}"/>
          </ac:spMkLst>
        </pc:spChg>
        <pc:spChg chg="mod">
          <ac:chgData name="Егор Павшук" userId="c00dc024af8d5b76" providerId="LiveId" clId="{43DA06C0-1B6C-4BA4-BF21-D5407735C844}" dt="2023-04-12T20:56:31.479" v="2192"/>
          <ac:spMkLst>
            <pc:docMk/>
            <pc:sldMk cId="2574940160" sldId="267"/>
            <ac:spMk id="22" creationId="{4E9FA18B-FABE-E538-3E94-C8E79F7204F3}"/>
          </ac:spMkLst>
        </pc:spChg>
        <pc:spChg chg="mod">
          <ac:chgData name="Егор Павшук" userId="c00dc024af8d5b76" providerId="LiveId" clId="{43DA06C0-1B6C-4BA4-BF21-D5407735C844}" dt="2023-04-12T20:57:40.442" v="2235" actId="208"/>
          <ac:spMkLst>
            <pc:docMk/>
            <pc:sldMk cId="2574940160" sldId="267"/>
            <ac:spMk id="25" creationId="{0E3FCB5B-2877-9DBF-E01A-B0850DC86DE3}"/>
          </ac:spMkLst>
        </pc:spChg>
        <pc:spChg chg="add mod">
          <ac:chgData name="Егор Павшук" userId="c00dc024af8d5b76" providerId="LiveId" clId="{43DA06C0-1B6C-4BA4-BF21-D5407735C844}" dt="2023-04-12T21:00:01.653" v="2252" actId="1076"/>
          <ac:spMkLst>
            <pc:docMk/>
            <pc:sldMk cId="2574940160" sldId="267"/>
            <ac:spMk id="27" creationId="{EBE97561-ADE3-B870-C6EC-650F5E624AE3}"/>
          </ac:spMkLst>
        </pc:spChg>
        <pc:spChg chg="add mod">
          <ac:chgData name="Егор Павшук" userId="c00dc024af8d5b76" providerId="LiveId" clId="{43DA06C0-1B6C-4BA4-BF21-D5407735C844}" dt="2023-04-12T21:00:30.477" v="2256" actId="1076"/>
          <ac:spMkLst>
            <pc:docMk/>
            <pc:sldMk cId="2574940160" sldId="267"/>
            <ac:spMk id="28" creationId="{9E6197C6-A246-F970-9577-112C822976EB}"/>
          </ac:spMkLst>
        </pc:spChg>
        <pc:grpChg chg="add mod">
          <ac:chgData name="Егор Павшук" userId="c00dc024af8d5b76" providerId="LiveId" clId="{43DA06C0-1B6C-4BA4-BF21-D5407735C844}" dt="2023-04-12T20:56:31.479" v="2192"/>
          <ac:grpSpMkLst>
            <pc:docMk/>
            <pc:sldMk cId="2574940160" sldId="267"/>
            <ac:grpSpMk id="18" creationId="{A6F61B6D-B37C-F48E-96E2-6CF8ED99B1FA}"/>
          </ac:grpSpMkLst>
        </pc:grpChg>
        <pc:grpChg chg="add mod">
          <ac:chgData name="Егор Павшук" userId="c00dc024af8d5b76" providerId="LiveId" clId="{43DA06C0-1B6C-4BA4-BF21-D5407735C844}" dt="2023-04-12T20:56:31.479" v="2192"/>
          <ac:grpSpMkLst>
            <pc:docMk/>
            <pc:sldMk cId="2574940160" sldId="267"/>
            <ac:grpSpMk id="21" creationId="{9117D2DE-4C3C-4708-A9B5-0FD00764C662}"/>
          </ac:grpSpMkLst>
        </pc:grpChg>
        <pc:grpChg chg="add mod">
          <ac:chgData name="Егор Павшук" userId="c00dc024af8d5b76" providerId="LiveId" clId="{43DA06C0-1B6C-4BA4-BF21-D5407735C844}" dt="2023-04-12T20:57:38.313" v="2234" actId="207"/>
          <ac:grpSpMkLst>
            <pc:docMk/>
            <pc:sldMk cId="2574940160" sldId="267"/>
            <ac:grpSpMk id="24" creationId="{DECCBBFC-EEEB-64E6-CE5F-FEC30DC1F2F2}"/>
          </ac:grpSpMkLst>
        </pc:grpChg>
        <pc:graphicFrameChg chg="del">
          <ac:chgData name="Егор Павшук" userId="c00dc024af8d5b76" providerId="LiveId" clId="{43DA06C0-1B6C-4BA4-BF21-D5407735C844}" dt="2023-04-12T20:13:07.596" v="1624" actId="478"/>
          <ac:graphicFrameMkLst>
            <pc:docMk/>
            <pc:sldMk cId="2574940160" sldId="267"/>
            <ac:graphicFrameMk id="4" creationId="{C79C8BA5-4A28-FB47-2005-E70B146A8B13}"/>
          </ac:graphicFrameMkLst>
        </pc:graphicFrameChg>
        <pc:picChg chg="mod">
          <ac:chgData name="Егор Павшук" userId="c00dc024af8d5b76" providerId="LiveId" clId="{43DA06C0-1B6C-4BA4-BF21-D5407735C844}" dt="2023-04-12T20:56:31.479" v="2192"/>
          <ac:picMkLst>
            <pc:docMk/>
            <pc:sldMk cId="2574940160" sldId="267"/>
            <ac:picMk id="20" creationId="{043A764D-0FE9-CC59-2766-CAF4BEF1E67F}"/>
          </ac:picMkLst>
        </pc:picChg>
        <pc:picChg chg="mod">
          <ac:chgData name="Егор Павшук" userId="c00dc024af8d5b76" providerId="LiveId" clId="{43DA06C0-1B6C-4BA4-BF21-D5407735C844}" dt="2023-04-12T20:56:31.479" v="2192"/>
          <ac:picMkLst>
            <pc:docMk/>
            <pc:sldMk cId="2574940160" sldId="267"/>
            <ac:picMk id="23" creationId="{FD5B63CA-FFFE-7479-4D57-A1EA86FB2964}"/>
          </ac:picMkLst>
        </pc:picChg>
        <pc:picChg chg="mod">
          <ac:chgData name="Егор Павшук" userId="c00dc024af8d5b76" providerId="LiveId" clId="{43DA06C0-1B6C-4BA4-BF21-D5407735C844}" dt="2023-04-12T20:57:40.442" v="2235" actId="208"/>
          <ac:picMkLst>
            <pc:docMk/>
            <pc:sldMk cId="2574940160" sldId="267"/>
            <ac:picMk id="26" creationId="{EBA48AC5-4A7C-7DE7-2483-EF115AFC03BA}"/>
          </ac:picMkLst>
        </pc:picChg>
        <pc:picChg chg="mod">
          <ac:chgData name="Егор Павшук" userId="c00dc024af8d5b76" providerId="LiveId" clId="{43DA06C0-1B6C-4BA4-BF21-D5407735C844}" dt="2023-04-12T20:13:17.865" v="1625" actId="1076"/>
          <ac:picMkLst>
            <pc:docMk/>
            <pc:sldMk cId="2574940160" sldId="267"/>
            <ac:picMk id="1026" creationId="{A04F3AF6-DCEE-B9CB-80A6-63A727E72012}"/>
          </ac:picMkLst>
        </pc:picChg>
        <pc:picChg chg="mod">
          <ac:chgData name="Егор Павшук" userId="c00dc024af8d5b76" providerId="LiveId" clId="{43DA06C0-1B6C-4BA4-BF21-D5407735C844}" dt="2023-04-12T20:13:17.865" v="1625" actId="1076"/>
          <ac:picMkLst>
            <pc:docMk/>
            <pc:sldMk cId="2574940160" sldId="267"/>
            <ac:picMk id="1028" creationId="{B236DCC4-BB7A-1604-A497-4E5B0F12C26A}"/>
          </ac:picMkLst>
        </pc:picChg>
        <pc:picChg chg="add mod">
          <ac:chgData name="Егор Павшук" userId="c00dc024af8d5b76" providerId="LiveId" clId="{43DA06C0-1B6C-4BA4-BF21-D5407735C844}" dt="2023-04-12T20:31:51.578" v="1709" actId="1440"/>
          <ac:picMkLst>
            <pc:docMk/>
            <pc:sldMk cId="2574940160" sldId="267"/>
            <ac:picMk id="2050" creationId="{24B27420-5B25-4C21-D593-2717295AF9E0}"/>
          </ac:picMkLst>
        </pc:picChg>
        <pc:picChg chg="add mod">
          <ac:chgData name="Егор Павшук" userId="c00dc024af8d5b76" providerId="LiveId" clId="{43DA06C0-1B6C-4BA4-BF21-D5407735C844}" dt="2023-04-12T20:31:49.015" v="1708" actId="1440"/>
          <ac:picMkLst>
            <pc:docMk/>
            <pc:sldMk cId="2574940160" sldId="267"/>
            <ac:picMk id="2052" creationId="{A0621FB0-E09E-85C7-7BD0-7C3E72EB236F}"/>
          </ac:picMkLst>
        </pc:picChg>
      </pc:sldChg>
      <pc:sldChg chg="addSp delSp modSp add mod modClrScheme modAnim chgLayout">
        <pc:chgData name="Егор Павшук" userId="c00dc024af8d5b76" providerId="LiveId" clId="{43DA06C0-1B6C-4BA4-BF21-D5407735C844}" dt="2023-04-12T21:21:15.371" v="2349" actId="6549"/>
        <pc:sldMkLst>
          <pc:docMk/>
          <pc:sldMk cId="2431404737" sldId="268"/>
        </pc:sldMkLst>
        <pc:spChg chg="mod ord">
          <ac:chgData name="Егор Павшук" userId="c00dc024af8d5b76" providerId="LiveId" clId="{43DA06C0-1B6C-4BA4-BF21-D5407735C844}" dt="2023-04-12T21:21:15.371" v="2349" actId="6549"/>
          <ac:spMkLst>
            <pc:docMk/>
            <pc:sldMk cId="2431404737" sldId="268"/>
            <ac:spMk id="2" creationId="{064065C9-387C-DCBA-11E2-374E6E9282EA}"/>
          </ac:spMkLst>
        </pc:spChg>
        <pc:spChg chg="mod">
          <ac:chgData name="Егор Павшук" userId="c00dc024af8d5b76" providerId="LiveId" clId="{43DA06C0-1B6C-4BA4-BF21-D5407735C844}" dt="2023-04-12T20:32:32.022" v="1712" actId="1076"/>
          <ac:spMkLst>
            <pc:docMk/>
            <pc:sldMk cId="2431404737" sldId="268"/>
            <ac:spMk id="3" creationId="{DB4D1BD9-F862-97AF-E5F9-4ED3C33CD1F2}"/>
          </ac:spMkLst>
        </pc:spChg>
        <pc:spChg chg="add mod">
          <ac:chgData name="Егор Павшук" userId="c00dc024af8d5b76" providerId="LiveId" clId="{43DA06C0-1B6C-4BA4-BF21-D5407735C844}" dt="2023-04-12T20:58:54.426" v="2240" actId="14100"/>
          <ac:spMkLst>
            <pc:docMk/>
            <pc:sldMk cId="2431404737" sldId="268"/>
            <ac:spMk id="4" creationId="{10E2AE7B-009C-36C5-05A8-57BF224E8C2E}"/>
          </ac:spMkLst>
        </pc:spChg>
        <pc:spChg chg="del">
          <ac:chgData name="Егор Павшук" userId="c00dc024af8d5b76" providerId="LiveId" clId="{43DA06C0-1B6C-4BA4-BF21-D5407735C844}" dt="2023-04-12T20:32:10.643" v="1711" actId="478"/>
          <ac:spMkLst>
            <pc:docMk/>
            <pc:sldMk cId="2431404737" sldId="268"/>
            <ac:spMk id="5" creationId="{EAEE279F-BE61-46D6-D471-0E60B33266FE}"/>
          </ac:spMkLst>
        </pc:spChg>
        <pc:spChg chg="del">
          <ac:chgData name="Егор Павшук" userId="c00dc024af8d5b76" providerId="LiveId" clId="{43DA06C0-1B6C-4BA4-BF21-D5407735C844}" dt="2023-04-12T20:58:32.300" v="2236" actId="478"/>
          <ac:spMkLst>
            <pc:docMk/>
            <pc:sldMk cId="2431404737" sldId="268"/>
            <ac:spMk id="7" creationId="{0BA9B16F-89A7-057C-2C06-9C0AD06BACCF}"/>
          </ac:spMkLst>
        </pc:spChg>
        <pc:spChg chg="del">
          <ac:chgData name="Егор Павшук" userId="c00dc024af8d5b76" providerId="LiveId" clId="{43DA06C0-1B6C-4BA4-BF21-D5407735C844}" dt="2023-04-12T20:58:32.300" v="2236" actId="478"/>
          <ac:spMkLst>
            <pc:docMk/>
            <pc:sldMk cId="2431404737" sldId="268"/>
            <ac:spMk id="8" creationId="{F180EBBA-F869-E216-9EC5-13FC2ED599FF}"/>
          </ac:spMkLst>
        </pc:spChg>
        <pc:spChg chg="del">
          <ac:chgData name="Егор Павшук" userId="c00dc024af8d5b76" providerId="LiveId" clId="{43DA06C0-1B6C-4BA4-BF21-D5407735C844}" dt="2023-04-12T20:58:32.300" v="2236" actId="478"/>
          <ac:spMkLst>
            <pc:docMk/>
            <pc:sldMk cId="2431404737" sldId="268"/>
            <ac:spMk id="9" creationId="{CB47A250-5AB7-E43D-7E25-EF7C1FBF19B2}"/>
          </ac:spMkLst>
        </pc:spChg>
        <pc:spChg chg="del">
          <ac:chgData name="Егор Павшук" userId="c00dc024af8d5b76" providerId="LiveId" clId="{43DA06C0-1B6C-4BA4-BF21-D5407735C844}" dt="2023-04-12T20:58:32.300" v="2236" actId="478"/>
          <ac:spMkLst>
            <pc:docMk/>
            <pc:sldMk cId="2431404737" sldId="268"/>
            <ac:spMk id="10" creationId="{A167F110-DBEB-7833-CEB1-58DE60EC6065}"/>
          </ac:spMkLst>
        </pc:spChg>
        <pc:spChg chg="del">
          <ac:chgData name="Егор Павшук" userId="c00dc024af8d5b76" providerId="LiveId" clId="{43DA06C0-1B6C-4BA4-BF21-D5407735C844}" dt="2023-04-12T20:58:32.300" v="2236" actId="478"/>
          <ac:spMkLst>
            <pc:docMk/>
            <pc:sldMk cId="2431404737" sldId="268"/>
            <ac:spMk id="11" creationId="{30A01E72-54E3-57A8-88A6-2E92489C36A6}"/>
          </ac:spMkLst>
        </pc:spChg>
        <pc:spChg chg="del">
          <ac:chgData name="Егор Павшук" userId="c00dc024af8d5b76" providerId="LiveId" clId="{43DA06C0-1B6C-4BA4-BF21-D5407735C844}" dt="2023-04-12T20:58:32.300" v="2236" actId="478"/>
          <ac:spMkLst>
            <pc:docMk/>
            <pc:sldMk cId="2431404737" sldId="268"/>
            <ac:spMk id="12" creationId="{CB41AD8F-ADAD-5AB5-E09A-D289472BFA7F}"/>
          </ac:spMkLst>
        </pc:spChg>
        <pc:spChg chg="del">
          <ac:chgData name="Егор Павшук" userId="c00dc024af8d5b76" providerId="LiveId" clId="{43DA06C0-1B6C-4BA4-BF21-D5407735C844}" dt="2023-04-12T20:32:10.643" v="1711" actId="478"/>
          <ac:spMkLst>
            <pc:docMk/>
            <pc:sldMk cId="2431404737" sldId="268"/>
            <ac:spMk id="13" creationId="{27DBD45E-33F6-48DC-C756-2771FF1F4677}"/>
          </ac:spMkLst>
        </pc:spChg>
        <pc:spChg chg="mod">
          <ac:chgData name="Егор Павшук" userId="c00dc024af8d5b76" providerId="LiveId" clId="{43DA06C0-1B6C-4BA4-BF21-D5407735C844}" dt="2023-04-12T20:32:32.022" v="1712" actId="1076"/>
          <ac:spMkLst>
            <pc:docMk/>
            <pc:sldMk cId="2431404737" sldId="268"/>
            <ac:spMk id="14" creationId="{B2D3C510-6C49-1D75-9BE6-20084AB27378}"/>
          </ac:spMkLst>
        </pc:spChg>
        <pc:spChg chg="add mod">
          <ac:chgData name="Егор Павшук" userId="c00dc024af8d5b76" providerId="LiveId" clId="{43DA06C0-1B6C-4BA4-BF21-D5407735C844}" dt="2023-04-12T20:59:04.756" v="2243" actId="1076"/>
          <ac:spMkLst>
            <pc:docMk/>
            <pc:sldMk cId="2431404737" sldId="268"/>
            <ac:spMk id="15" creationId="{89EB2CA5-AD00-55B6-E6E7-C6DEDCE2F9F7}"/>
          </ac:spMkLst>
        </pc:spChg>
        <pc:spChg chg="add mod">
          <ac:chgData name="Егор Павшук" userId="c00dc024af8d5b76" providerId="LiveId" clId="{43DA06C0-1B6C-4BA4-BF21-D5407735C844}" dt="2023-04-12T20:59:09.897" v="2245" actId="1076"/>
          <ac:spMkLst>
            <pc:docMk/>
            <pc:sldMk cId="2431404737" sldId="268"/>
            <ac:spMk id="16" creationId="{36018B1C-5E43-2750-1EFB-4E5A45E0148E}"/>
          </ac:spMkLst>
        </pc:spChg>
        <pc:spChg chg="mod">
          <ac:chgData name="Егор Павшук" userId="c00dc024af8d5b76" providerId="LiveId" clId="{43DA06C0-1B6C-4BA4-BF21-D5407735C844}" dt="2023-04-12T20:58:33.019" v="2237"/>
          <ac:spMkLst>
            <pc:docMk/>
            <pc:sldMk cId="2431404737" sldId="268"/>
            <ac:spMk id="18" creationId="{55105193-3331-7065-59F3-8F8EE054E1B3}"/>
          </ac:spMkLst>
        </pc:spChg>
        <pc:spChg chg="mod">
          <ac:chgData name="Егор Павшук" userId="c00dc024af8d5b76" providerId="LiveId" clId="{43DA06C0-1B6C-4BA4-BF21-D5407735C844}" dt="2023-04-12T20:58:33.019" v="2237"/>
          <ac:spMkLst>
            <pc:docMk/>
            <pc:sldMk cId="2431404737" sldId="268"/>
            <ac:spMk id="21" creationId="{07BFBC16-B01B-802A-10A4-4E6266A4AA4B}"/>
          </ac:spMkLst>
        </pc:spChg>
        <pc:spChg chg="mod">
          <ac:chgData name="Егор Павшук" userId="c00dc024af8d5b76" providerId="LiveId" clId="{43DA06C0-1B6C-4BA4-BF21-D5407735C844}" dt="2023-04-12T20:58:33.019" v="2237"/>
          <ac:spMkLst>
            <pc:docMk/>
            <pc:sldMk cId="2431404737" sldId="268"/>
            <ac:spMk id="24" creationId="{4594B943-45E2-59B6-E52E-73BD37564B62}"/>
          </ac:spMkLst>
        </pc:spChg>
        <pc:spChg chg="add mod">
          <ac:chgData name="Егор Павшук" userId="c00dc024af8d5b76" providerId="LiveId" clId="{43DA06C0-1B6C-4BA4-BF21-D5407735C844}" dt="2023-04-12T20:59:55.168" v="2250" actId="1076"/>
          <ac:spMkLst>
            <pc:docMk/>
            <pc:sldMk cId="2431404737" sldId="268"/>
            <ac:spMk id="26" creationId="{414E7BE8-9C80-97BA-CB9A-AF7C70100A0C}"/>
          </ac:spMkLst>
        </pc:spChg>
        <pc:spChg chg="add mod">
          <ac:chgData name="Егор Павшук" userId="c00dc024af8d5b76" providerId="LiveId" clId="{43DA06C0-1B6C-4BA4-BF21-D5407735C844}" dt="2023-04-12T21:00:24.532" v="2254" actId="1076"/>
          <ac:spMkLst>
            <pc:docMk/>
            <pc:sldMk cId="2431404737" sldId="268"/>
            <ac:spMk id="27" creationId="{2AB44643-6784-DC60-95B8-26007B73C560}"/>
          </ac:spMkLst>
        </pc:spChg>
        <pc:grpChg chg="add mod">
          <ac:chgData name="Егор Павшук" userId="c00dc024af8d5b76" providerId="LiveId" clId="{43DA06C0-1B6C-4BA4-BF21-D5407735C844}" dt="2023-04-12T20:58:58.051" v="2241" actId="1076"/>
          <ac:grpSpMkLst>
            <pc:docMk/>
            <pc:sldMk cId="2431404737" sldId="268"/>
            <ac:grpSpMk id="17" creationId="{9A12B6FF-ED34-F6E6-0100-0CF680E20207}"/>
          </ac:grpSpMkLst>
        </pc:grpChg>
        <pc:grpChg chg="add mod">
          <ac:chgData name="Егор Павшук" userId="c00dc024af8d5b76" providerId="LiveId" clId="{43DA06C0-1B6C-4BA4-BF21-D5407735C844}" dt="2023-04-12T20:59:06.696" v="2244" actId="1076"/>
          <ac:grpSpMkLst>
            <pc:docMk/>
            <pc:sldMk cId="2431404737" sldId="268"/>
            <ac:grpSpMk id="20" creationId="{B84BC883-EB4C-418B-DD72-4DD6D4824CB2}"/>
          </ac:grpSpMkLst>
        </pc:grpChg>
        <pc:grpChg chg="add mod ord">
          <ac:chgData name="Егор Павшук" userId="c00dc024af8d5b76" providerId="LiveId" clId="{43DA06C0-1B6C-4BA4-BF21-D5407735C844}" dt="2023-04-12T20:59:13.982" v="2246" actId="1076"/>
          <ac:grpSpMkLst>
            <pc:docMk/>
            <pc:sldMk cId="2431404737" sldId="268"/>
            <ac:grpSpMk id="23" creationId="{F9CAFB98-0565-E5CE-EB70-7CDF4F276C93}"/>
          </ac:grpSpMkLst>
        </pc:grpChg>
        <pc:picChg chg="mod">
          <ac:chgData name="Егор Павшук" userId="c00dc024af8d5b76" providerId="LiveId" clId="{43DA06C0-1B6C-4BA4-BF21-D5407735C844}" dt="2023-04-12T20:58:33.019" v="2237"/>
          <ac:picMkLst>
            <pc:docMk/>
            <pc:sldMk cId="2431404737" sldId="268"/>
            <ac:picMk id="19" creationId="{75236F31-7A34-9BDA-2DFA-C4DB9006AC71}"/>
          </ac:picMkLst>
        </pc:picChg>
        <pc:picChg chg="mod">
          <ac:chgData name="Егор Павшук" userId="c00dc024af8d5b76" providerId="LiveId" clId="{43DA06C0-1B6C-4BA4-BF21-D5407735C844}" dt="2023-04-12T20:58:33.019" v="2237"/>
          <ac:picMkLst>
            <pc:docMk/>
            <pc:sldMk cId="2431404737" sldId="268"/>
            <ac:picMk id="22" creationId="{84B58A25-43B0-C734-297F-AEE1164E5A97}"/>
          </ac:picMkLst>
        </pc:picChg>
        <pc:picChg chg="mod">
          <ac:chgData name="Егор Павшук" userId="c00dc024af8d5b76" providerId="LiveId" clId="{43DA06C0-1B6C-4BA4-BF21-D5407735C844}" dt="2023-04-12T20:58:33.019" v="2237"/>
          <ac:picMkLst>
            <pc:docMk/>
            <pc:sldMk cId="2431404737" sldId="268"/>
            <ac:picMk id="25" creationId="{E60D0968-8F44-5BDF-5A11-B41871C09D2E}"/>
          </ac:picMkLst>
        </pc:picChg>
        <pc:picChg chg="del">
          <ac:chgData name="Егор Павшук" userId="c00dc024af8d5b76" providerId="LiveId" clId="{43DA06C0-1B6C-4BA4-BF21-D5407735C844}" dt="2023-04-12T20:32:10.643" v="1711" actId="478"/>
          <ac:picMkLst>
            <pc:docMk/>
            <pc:sldMk cId="2431404737" sldId="268"/>
            <ac:picMk id="1026" creationId="{A04F3AF6-DCEE-B9CB-80A6-63A727E72012}"/>
          </ac:picMkLst>
        </pc:picChg>
        <pc:picChg chg="del">
          <ac:chgData name="Егор Павшук" userId="c00dc024af8d5b76" providerId="LiveId" clId="{43DA06C0-1B6C-4BA4-BF21-D5407735C844}" dt="2023-04-12T20:32:10.643" v="1711" actId="478"/>
          <ac:picMkLst>
            <pc:docMk/>
            <pc:sldMk cId="2431404737" sldId="268"/>
            <ac:picMk id="1028" creationId="{B236DCC4-BB7A-1604-A497-4E5B0F12C26A}"/>
          </ac:picMkLst>
        </pc:picChg>
        <pc:picChg chg="mod">
          <ac:chgData name="Егор Павшук" userId="c00dc024af8d5b76" providerId="LiveId" clId="{43DA06C0-1B6C-4BA4-BF21-D5407735C844}" dt="2023-04-12T20:32:32.022" v="1712" actId="1076"/>
          <ac:picMkLst>
            <pc:docMk/>
            <pc:sldMk cId="2431404737" sldId="268"/>
            <ac:picMk id="2050" creationId="{24B27420-5B25-4C21-D593-2717295AF9E0}"/>
          </ac:picMkLst>
        </pc:picChg>
        <pc:picChg chg="mod">
          <ac:chgData name="Егор Павшук" userId="c00dc024af8d5b76" providerId="LiveId" clId="{43DA06C0-1B6C-4BA4-BF21-D5407735C844}" dt="2023-04-12T20:32:32.022" v="1712" actId="1076"/>
          <ac:picMkLst>
            <pc:docMk/>
            <pc:sldMk cId="2431404737" sldId="268"/>
            <ac:picMk id="2052" creationId="{A0621FB0-E09E-85C7-7BD0-7C3E72EB236F}"/>
          </ac:picMkLst>
        </pc:pic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74767-610F-4EB9-8C13-01F4108BD0CD}" type="doc">
      <dgm:prSet loTypeId="urn:microsoft.com/office/officeart/2005/8/layout/chevron1" loCatId="process" qsTypeId="urn:microsoft.com/office/officeart/2005/8/quickstyle/simple4" qsCatId="simple" csTypeId="urn:microsoft.com/office/officeart/2005/8/colors/accent2_3" csCatId="accent2" phldr="1"/>
      <dgm:spPr/>
    </dgm:pt>
    <dgm:pt modelId="{A4B904CC-C166-4DD3-A72B-E37B0BF532A2}">
      <dgm:prSet phldrT="[Текст]" custT="1"/>
      <dgm:spPr/>
      <dgm:t>
        <a:bodyPr/>
        <a:lstStyle/>
        <a:p>
          <a:r>
            <a:rPr lang="en-US" sz="3200" dirty="0">
              <a:latin typeface="Corbel" panose="020B0503020204020204" pitchFamily="34" charset="0"/>
            </a:rPr>
            <a:t>Python</a:t>
          </a:r>
          <a:endParaRPr lang="uk-UA" sz="2400" dirty="0">
            <a:latin typeface="Corbel" panose="020B0503020204020204" pitchFamily="34" charset="0"/>
          </a:endParaRPr>
        </a:p>
      </dgm:t>
    </dgm:pt>
    <dgm:pt modelId="{87195C44-06E9-44DB-B931-AC2744D9FF0A}" type="parTrans" cxnId="{353C7FC8-61F4-4725-B9AD-291E02DE6A2C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6CFB980A-33F5-408F-92AB-8F321E15CEE9}" type="sibTrans" cxnId="{353C7FC8-61F4-4725-B9AD-291E02DE6A2C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E684A9BA-ECFD-4620-8D64-A41DC1020349}">
      <dgm:prSet phldrT="[Текст]"/>
      <dgm:spPr/>
      <dgm:t>
        <a:bodyPr/>
        <a:lstStyle/>
        <a:p>
          <a:r>
            <a:rPr lang="uk-UA" dirty="0">
              <a:latin typeface="Corbel" panose="020B0503020204020204" pitchFamily="34" charset="0"/>
            </a:rPr>
            <a:t>Безкоштовний</a:t>
          </a:r>
        </a:p>
      </dgm:t>
    </dgm:pt>
    <dgm:pt modelId="{6435A820-9C91-49D1-BEE2-EEBBFEA7DEE9}" type="parTrans" cxnId="{EDB55BB4-E6E8-46E0-892B-BD6CB3A47F37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AF2069C5-03A5-4F37-B60F-AC00E3811336}" type="sibTrans" cxnId="{EDB55BB4-E6E8-46E0-892B-BD6CB3A47F37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012375D1-A066-410E-AE09-A532CA367D23}">
      <dgm:prSet phldrT="[Текст]" custT="1"/>
      <dgm:spPr/>
      <dgm:t>
        <a:bodyPr/>
        <a:lstStyle/>
        <a:p>
          <a:r>
            <a:rPr lang="uk-UA" sz="3200" dirty="0">
              <a:latin typeface="Corbel" panose="020B0503020204020204" pitchFamily="34" charset="0"/>
            </a:rPr>
            <a:t>Готовий</a:t>
          </a:r>
          <a:r>
            <a:rPr lang="uk-UA" sz="2400" dirty="0">
              <a:latin typeface="Corbel" panose="020B0503020204020204" pitchFamily="34" charset="0"/>
            </a:rPr>
            <a:t> </a:t>
          </a:r>
          <a:r>
            <a:rPr lang="uk-UA" sz="3200" dirty="0">
              <a:latin typeface="Corbel" panose="020B0503020204020204" pitchFamily="34" charset="0"/>
            </a:rPr>
            <a:t>пакет</a:t>
          </a:r>
          <a:endParaRPr lang="uk-UA" sz="2400" dirty="0">
            <a:latin typeface="Corbel" panose="020B0503020204020204" pitchFamily="34" charset="0"/>
          </a:endParaRPr>
        </a:p>
      </dgm:t>
    </dgm:pt>
    <dgm:pt modelId="{7F4344E9-C14E-4D21-BD92-A1A192E5AB50}" type="parTrans" cxnId="{4AD58E1D-5683-4EE8-8450-1C713C0D59E8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C5663A47-8F27-4DDF-9C5C-E2877386442F}" type="sibTrans" cxnId="{4AD58E1D-5683-4EE8-8450-1C713C0D59E8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02CD54F6-70E4-41D0-9125-E4E9697AB1AB}">
      <dgm:prSet phldrT="[Текст]"/>
      <dgm:spPr/>
      <dgm:t>
        <a:bodyPr/>
        <a:lstStyle/>
        <a:p>
          <a:r>
            <a:rPr lang="uk-UA" dirty="0">
              <a:latin typeface="Corbel" panose="020B0503020204020204" pitchFamily="34" charset="0"/>
            </a:rPr>
            <a:t>Не</a:t>
          </a:r>
          <a:r>
            <a:rPr lang="en-US" dirty="0">
              <a:latin typeface="Corbel" panose="020B0503020204020204" pitchFamily="34" charset="0"/>
            </a:rPr>
            <a:t> </a:t>
          </a:r>
          <a:r>
            <a:rPr lang="uk-UA" dirty="0">
              <a:latin typeface="Corbel" panose="020B0503020204020204" pitchFamily="34" charset="0"/>
            </a:rPr>
            <a:t>безкоштовний, але має студентську підписку</a:t>
          </a:r>
        </a:p>
      </dgm:t>
    </dgm:pt>
    <dgm:pt modelId="{F19E7A0C-EBB5-4DAF-A2A2-F9AFB36CE879}" type="parTrans" cxnId="{13C6616F-AE92-43FD-A69C-F686C722830E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8A4C1DE3-96EC-402E-8DF0-875CC466DBB9}" type="sibTrans" cxnId="{13C6616F-AE92-43FD-A69C-F686C722830E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F1C88D0D-4695-4E44-A829-83202375F040}">
      <dgm:prSet phldrT="[Текст]"/>
      <dgm:spPr/>
      <dgm:t>
        <a:bodyPr/>
        <a:lstStyle/>
        <a:p>
          <a:r>
            <a:rPr lang="uk-UA" dirty="0">
              <a:latin typeface="Corbel" panose="020B0503020204020204" pitchFamily="34" charset="0"/>
            </a:rPr>
            <a:t>Займає мало місця на комп’ютері</a:t>
          </a:r>
        </a:p>
      </dgm:t>
    </dgm:pt>
    <dgm:pt modelId="{B006F077-EA31-49C5-9F7A-BE3F3F1BEB6A}" type="parTrans" cxnId="{721AE25F-37C6-4D62-AD2A-76CC230DA476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1529E053-F0F0-43C4-9013-8BCC1A616930}" type="sibTrans" cxnId="{721AE25F-37C6-4D62-AD2A-76CC230DA476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130E5678-8411-48D0-ADC5-987A3ACAF473}">
      <dgm:prSet phldrT="[Текст]"/>
      <dgm:spPr/>
      <dgm:t>
        <a:bodyPr/>
        <a:lstStyle/>
        <a:p>
          <a:r>
            <a:rPr lang="uk-UA" dirty="0">
              <a:latin typeface="Corbel" panose="020B0503020204020204" pitchFamily="34" charset="0"/>
            </a:rPr>
            <a:t>Не потребує багато системних ресурсів</a:t>
          </a:r>
        </a:p>
      </dgm:t>
    </dgm:pt>
    <dgm:pt modelId="{6E364FBA-3DCE-49B8-ABF1-D9A146EC148F}" type="parTrans" cxnId="{D0AE4447-508F-4A56-B466-E4D7E29177E4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6C98A6E6-27A4-43B0-93BC-FDC9E37591B4}" type="sibTrans" cxnId="{D0AE4447-508F-4A56-B466-E4D7E29177E4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5BF8C0B3-FCB4-48EF-BE50-D975EAE0E67A}">
      <dgm:prSet phldrT="[Текст]"/>
      <dgm:spPr/>
      <dgm:t>
        <a:bodyPr/>
        <a:lstStyle/>
        <a:p>
          <a:r>
            <a:rPr lang="uk-UA" dirty="0">
              <a:latin typeface="Corbel" panose="020B0503020204020204" pitchFamily="34" charset="0"/>
            </a:rPr>
            <a:t>Потрібні модулі встановлюються за необхідності</a:t>
          </a:r>
        </a:p>
      </dgm:t>
    </dgm:pt>
    <dgm:pt modelId="{DD9B7987-821A-4E70-A87A-BE367C2994B4}" type="parTrans" cxnId="{4980313B-3BBD-4D6A-A199-1249F0746472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8491C7AB-FC0D-4781-8B5B-A96F061EB4AB}" type="sibTrans" cxnId="{4980313B-3BBD-4D6A-A199-1249F0746472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2CA2A3C4-35F7-4966-8D24-BBBA484955F2}">
      <dgm:prSet phldrT="[Текст]"/>
      <dgm:spPr/>
      <dgm:t>
        <a:bodyPr/>
        <a:lstStyle/>
        <a:p>
          <a:r>
            <a:rPr lang="uk-UA" dirty="0">
              <a:latin typeface="Corbel" panose="020B0503020204020204" pitchFamily="34" charset="0"/>
            </a:rPr>
            <a:t>Потребує багато місця</a:t>
          </a:r>
        </a:p>
      </dgm:t>
    </dgm:pt>
    <dgm:pt modelId="{C6FAFE7B-D5C2-4651-91AE-D7FC14BC2EAC}" type="parTrans" cxnId="{1540B4E3-E8C3-4426-96AA-3DEDC2B50B95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EB9F56C1-A64F-4482-9C27-E39B7C8A961B}" type="sibTrans" cxnId="{1540B4E3-E8C3-4426-96AA-3DEDC2B50B95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CD410926-E91D-4040-A2CD-D7E3D228AFF2}">
      <dgm:prSet phldrT="[Текст]"/>
      <dgm:spPr/>
      <dgm:t>
        <a:bodyPr/>
        <a:lstStyle/>
        <a:p>
          <a:r>
            <a:rPr lang="uk-UA" dirty="0">
              <a:latin typeface="Corbel" panose="020B0503020204020204" pitchFamily="34" charset="0"/>
            </a:rPr>
            <a:t>Затрачає багато системних ресурсів</a:t>
          </a:r>
        </a:p>
      </dgm:t>
    </dgm:pt>
    <dgm:pt modelId="{18AA3B4A-4565-48AE-B6A5-7550985EDFF5}" type="parTrans" cxnId="{32FEE00C-174F-4245-A9CA-368A9F451BED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069990AB-5B34-48F1-90AB-4A09BA279882}" type="sibTrans" cxnId="{32FEE00C-174F-4245-A9CA-368A9F451BED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2016DD42-2FAD-4BF3-B5B8-8DD5EFCF7909}">
      <dgm:prSet phldrT="[Текст]"/>
      <dgm:spPr/>
      <dgm:t>
        <a:bodyPr/>
        <a:lstStyle/>
        <a:p>
          <a:r>
            <a:rPr lang="uk-UA" dirty="0">
              <a:latin typeface="Corbel" panose="020B0503020204020204" pitchFamily="34" charset="0"/>
            </a:rPr>
            <a:t>Усі модулі завантажуються при встановленні програми</a:t>
          </a:r>
        </a:p>
      </dgm:t>
    </dgm:pt>
    <dgm:pt modelId="{5DB46E87-3B83-46F6-A5BC-DE062EB5B426}" type="parTrans" cxnId="{66C3ABB7-D43F-4F91-9AC5-F5C9B74AFCB5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42B53E4F-EE69-4BB5-86CD-BBF050C776BC}" type="sibTrans" cxnId="{66C3ABB7-D43F-4F91-9AC5-F5C9B74AFCB5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3E2F265A-28BA-4858-97C3-FD4DEEC178B0}" type="pres">
      <dgm:prSet presAssocID="{1FC74767-610F-4EB9-8C13-01F4108BD0CD}" presName="Name0" presStyleCnt="0">
        <dgm:presLayoutVars>
          <dgm:dir/>
          <dgm:animLvl val="lvl"/>
          <dgm:resizeHandles val="exact"/>
        </dgm:presLayoutVars>
      </dgm:prSet>
      <dgm:spPr/>
    </dgm:pt>
    <dgm:pt modelId="{3361064B-FA39-4D64-B156-D22897EB3945}" type="pres">
      <dgm:prSet presAssocID="{A4B904CC-C166-4DD3-A72B-E37B0BF532A2}" presName="composite" presStyleCnt="0"/>
      <dgm:spPr/>
    </dgm:pt>
    <dgm:pt modelId="{64A30321-443E-4170-AF30-41E370CDDC41}" type="pres">
      <dgm:prSet presAssocID="{A4B904CC-C166-4DD3-A72B-E37B0BF532A2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C9770C7-B4D3-41BE-82C2-3A304CB07DCB}" type="pres">
      <dgm:prSet presAssocID="{A4B904CC-C166-4DD3-A72B-E37B0BF532A2}" presName="desTx" presStyleLbl="revTx" presStyleIdx="0" presStyleCnt="2">
        <dgm:presLayoutVars>
          <dgm:bulletEnabled val="1"/>
        </dgm:presLayoutVars>
      </dgm:prSet>
      <dgm:spPr/>
    </dgm:pt>
    <dgm:pt modelId="{B11EFBD9-71D5-4C96-9B9E-CC79BCEF3A7E}" type="pres">
      <dgm:prSet presAssocID="{6CFB980A-33F5-408F-92AB-8F321E15CEE9}" presName="space" presStyleCnt="0"/>
      <dgm:spPr/>
    </dgm:pt>
    <dgm:pt modelId="{9F062018-1CB0-43FF-8A2D-94EFF56C9409}" type="pres">
      <dgm:prSet presAssocID="{012375D1-A066-410E-AE09-A532CA367D23}" presName="composite" presStyleCnt="0"/>
      <dgm:spPr/>
    </dgm:pt>
    <dgm:pt modelId="{8C804CE2-7F37-44CE-A68C-5A1C83C33D1C}" type="pres">
      <dgm:prSet presAssocID="{012375D1-A066-410E-AE09-A532CA367D23}" presName="par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19BFC086-75FF-4C7F-98D5-E882C461BE31}" type="pres">
      <dgm:prSet presAssocID="{012375D1-A066-410E-AE09-A532CA367D23}" presName="desTx" presStyleLbl="revTx" presStyleIdx="1" presStyleCnt="2">
        <dgm:presLayoutVars>
          <dgm:bulletEnabled val="1"/>
        </dgm:presLayoutVars>
      </dgm:prSet>
      <dgm:spPr/>
    </dgm:pt>
  </dgm:ptLst>
  <dgm:cxnLst>
    <dgm:cxn modelId="{32FEE00C-174F-4245-A9CA-368A9F451BED}" srcId="{012375D1-A066-410E-AE09-A532CA367D23}" destId="{CD410926-E91D-4040-A2CD-D7E3D228AFF2}" srcOrd="2" destOrd="0" parTransId="{18AA3B4A-4565-48AE-B6A5-7550985EDFF5}" sibTransId="{069990AB-5B34-48F1-90AB-4A09BA279882}"/>
    <dgm:cxn modelId="{C0659E1B-A3C6-4F4B-820A-2E209479AEE8}" type="presOf" srcId="{1FC74767-610F-4EB9-8C13-01F4108BD0CD}" destId="{3E2F265A-28BA-4858-97C3-FD4DEEC178B0}" srcOrd="0" destOrd="0" presId="urn:microsoft.com/office/officeart/2005/8/layout/chevron1"/>
    <dgm:cxn modelId="{4AD58E1D-5683-4EE8-8450-1C713C0D59E8}" srcId="{1FC74767-610F-4EB9-8C13-01F4108BD0CD}" destId="{012375D1-A066-410E-AE09-A532CA367D23}" srcOrd="1" destOrd="0" parTransId="{7F4344E9-C14E-4D21-BD92-A1A192E5AB50}" sibTransId="{C5663A47-8F27-4DDF-9C5C-E2877386442F}"/>
    <dgm:cxn modelId="{1793D32A-9166-4C54-9158-4FF7495217BC}" type="presOf" srcId="{E684A9BA-ECFD-4620-8D64-A41DC1020349}" destId="{6C9770C7-B4D3-41BE-82C2-3A304CB07DCB}" srcOrd="0" destOrd="0" presId="urn:microsoft.com/office/officeart/2005/8/layout/chevron1"/>
    <dgm:cxn modelId="{1FEE322F-690D-4E98-8AF8-EF304566C078}" type="presOf" srcId="{A4B904CC-C166-4DD3-A72B-E37B0BF532A2}" destId="{64A30321-443E-4170-AF30-41E370CDDC41}" srcOrd="0" destOrd="0" presId="urn:microsoft.com/office/officeart/2005/8/layout/chevron1"/>
    <dgm:cxn modelId="{4980313B-3BBD-4D6A-A199-1249F0746472}" srcId="{A4B904CC-C166-4DD3-A72B-E37B0BF532A2}" destId="{5BF8C0B3-FCB4-48EF-BE50-D975EAE0E67A}" srcOrd="3" destOrd="0" parTransId="{DD9B7987-821A-4E70-A87A-BE367C2994B4}" sibTransId="{8491C7AB-FC0D-4781-8B5B-A96F061EB4AB}"/>
    <dgm:cxn modelId="{721AE25F-37C6-4D62-AD2A-76CC230DA476}" srcId="{A4B904CC-C166-4DD3-A72B-E37B0BF532A2}" destId="{F1C88D0D-4695-4E44-A829-83202375F040}" srcOrd="1" destOrd="0" parTransId="{B006F077-EA31-49C5-9F7A-BE3F3F1BEB6A}" sibTransId="{1529E053-F0F0-43C4-9013-8BCC1A616930}"/>
    <dgm:cxn modelId="{D0AE4447-508F-4A56-B466-E4D7E29177E4}" srcId="{A4B904CC-C166-4DD3-A72B-E37B0BF532A2}" destId="{130E5678-8411-48D0-ADC5-987A3ACAF473}" srcOrd="2" destOrd="0" parTransId="{6E364FBA-3DCE-49B8-ABF1-D9A146EC148F}" sibTransId="{6C98A6E6-27A4-43B0-93BC-FDC9E37591B4}"/>
    <dgm:cxn modelId="{13C6616F-AE92-43FD-A69C-F686C722830E}" srcId="{012375D1-A066-410E-AE09-A532CA367D23}" destId="{02CD54F6-70E4-41D0-9125-E4E9697AB1AB}" srcOrd="0" destOrd="0" parTransId="{F19E7A0C-EBB5-4DAF-A2A2-F9AFB36CE879}" sibTransId="{8A4C1DE3-96EC-402E-8DF0-875CC466DBB9}"/>
    <dgm:cxn modelId="{047F067A-88D8-413E-9D23-E34DA35EEF2A}" type="presOf" srcId="{CD410926-E91D-4040-A2CD-D7E3D228AFF2}" destId="{19BFC086-75FF-4C7F-98D5-E882C461BE31}" srcOrd="0" destOrd="2" presId="urn:microsoft.com/office/officeart/2005/8/layout/chevron1"/>
    <dgm:cxn modelId="{3E62178D-0AB5-4F70-9BC6-645A8D238C3F}" type="presOf" srcId="{5BF8C0B3-FCB4-48EF-BE50-D975EAE0E67A}" destId="{6C9770C7-B4D3-41BE-82C2-3A304CB07DCB}" srcOrd="0" destOrd="3" presId="urn:microsoft.com/office/officeart/2005/8/layout/chevron1"/>
    <dgm:cxn modelId="{ACAD8999-68BD-47CA-814A-EDC20E31B94D}" type="presOf" srcId="{2016DD42-2FAD-4BF3-B5B8-8DD5EFCF7909}" destId="{19BFC086-75FF-4C7F-98D5-E882C461BE31}" srcOrd="0" destOrd="3" presId="urn:microsoft.com/office/officeart/2005/8/layout/chevron1"/>
    <dgm:cxn modelId="{5AFF05A0-1B3F-4E7D-B6D3-F37208772368}" type="presOf" srcId="{02CD54F6-70E4-41D0-9125-E4E9697AB1AB}" destId="{19BFC086-75FF-4C7F-98D5-E882C461BE31}" srcOrd="0" destOrd="0" presId="urn:microsoft.com/office/officeart/2005/8/layout/chevron1"/>
    <dgm:cxn modelId="{AA7C43A6-B94F-48A2-BD39-1F639170F81C}" type="presOf" srcId="{F1C88D0D-4695-4E44-A829-83202375F040}" destId="{6C9770C7-B4D3-41BE-82C2-3A304CB07DCB}" srcOrd="0" destOrd="1" presId="urn:microsoft.com/office/officeart/2005/8/layout/chevron1"/>
    <dgm:cxn modelId="{EDB55BB4-E6E8-46E0-892B-BD6CB3A47F37}" srcId="{A4B904CC-C166-4DD3-A72B-E37B0BF532A2}" destId="{E684A9BA-ECFD-4620-8D64-A41DC1020349}" srcOrd="0" destOrd="0" parTransId="{6435A820-9C91-49D1-BEE2-EEBBFEA7DEE9}" sibTransId="{AF2069C5-03A5-4F37-B60F-AC00E3811336}"/>
    <dgm:cxn modelId="{66C3ABB7-D43F-4F91-9AC5-F5C9B74AFCB5}" srcId="{012375D1-A066-410E-AE09-A532CA367D23}" destId="{2016DD42-2FAD-4BF3-B5B8-8DD5EFCF7909}" srcOrd="3" destOrd="0" parTransId="{5DB46E87-3B83-46F6-A5BC-DE062EB5B426}" sibTransId="{42B53E4F-EE69-4BB5-86CD-BBF050C776BC}"/>
    <dgm:cxn modelId="{C91E60B8-4999-49B8-AFDD-6131CF2E1F16}" type="presOf" srcId="{012375D1-A066-410E-AE09-A532CA367D23}" destId="{8C804CE2-7F37-44CE-A68C-5A1C83C33D1C}" srcOrd="0" destOrd="0" presId="urn:microsoft.com/office/officeart/2005/8/layout/chevron1"/>
    <dgm:cxn modelId="{353C7FC8-61F4-4725-B9AD-291E02DE6A2C}" srcId="{1FC74767-610F-4EB9-8C13-01F4108BD0CD}" destId="{A4B904CC-C166-4DD3-A72B-E37B0BF532A2}" srcOrd="0" destOrd="0" parTransId="{87195C44-06E9-44DB-B931-AC2744D9FF0A}" sibTransId="{6CFB980A-33F5-408F-92AB-8F321E15CEE9}"/>
    <dgm:cxn modelId="{4AC9FEC9-E898-4FEB-8BEE-98353EB7CE45}" type="presOf" srcId="{130E5678-8411-48D0-ADC5-987A3ACAF473}" destId="{6C9770C7-B4D3-41BE-82C2-3A304CB07DCB}" srcOrd="0" destOrd="2" presId="urn:microsoft.com/office/officeart/2005/8/layout/chevron1"/>
    <dgm:cxn modelId="{1540B4E3-E8C3-4426-96AA-3DEDC2B50B95}" srcId="{012375D1-A066-410E-AE09-A532CA367D23}" destId="{2CA2A3C4-35F7-4966-8D24-BBBA484955F2}" srcOrd="1" destOrd="0" parTransId="{C6FAFE7B-D5C2-4651-91AE-D7FC14BC2EAC}" sibTransId="{EB9F56C1-A64F-4482-9C27-E39B7C8A961B}"/>
    <dgm:cxn modelId="{167245F9-361E-49A4-B840-9BC4FFD23D37}" type="presOf" srcId="{2CA2A3C4-35F7-4966-8D24-BBBA484955F2}" destId="{19BFC086-75FF-4C7F-98D5-E882C461BE31}" srcOrd="0" destOrd="1" presId="urn:microsoft.com/office/officeart/2005/8/layout/chevron1"/>
    <dgm:cxn modelId="{63528D66-FF3B-47B3-A6D3-D45554334CDB}" type="presParOf" srcId="{3E2F265A-28BA-4858-97C3-FD4DEEC178B0}" destId="{3361064B-FA39-4D64-B156-D22897EB3945}" srcOrd="0" destOrd="0" presId="urn:microsoft.com/office/officeart/2005/8/layout/chevron1"/>
    <dgm:cxn modelId="{B60D0AB5-18B7-4F45-A8FB-95B0CA8B6CDD}" type="presParOf" srcId="{3361064B-FA39-4D64-B156-D22897EB3945}" destId="{64A30321-443E-4170-AF30-41E370CDDC41}" srcOrd="0" destOrd="0" presId="urn:microsoft.com/office/officeart/2005/8/layout/chevron1"/>
    <dgm:cxn modelId="{424CFC5D-8E57-4831-901B-81833D700917}" type="presParOf" srcId="{3361064B-FA39-4D64-B156-D22897EB3945}" destId="{6C9770C7-B4D3-41BE-82C2-3A304CB07DCB}" srcOrd="1" destOrd="0" presId="urn:microsoft.com/office/officeart/2005/8/layout/chevron1"/>
    <dgm:cxn modelId="{70E918E5-2262-4EC4-A7AA-1A88974CCC59}" type="presParOf" srcId="{3E2F265A-28BA-4858-97C3-FD4DEEC178B0}" destId="{B11EFBD9-71D5-4C96-9B9E-CC79BCEF3A7E}" srcOrd="1" destOrd="0" presId="urn:microsoft.com/office/officeart/2005/8/layout/chevron1"/>
    <dgm:cxn modelId="{10060D8D-2946-4B62-9102-48518F0CE5A5}" type="presParOf" srcId="{3E2F265A-28BA-4858-97C3-FD4DEEC178B0}" destId="{9F062018-1CB0-43FF-8A2D-94EFF56C9409}" srcOrd="2" destOrd="0" presId="urn:microsoft.com/office/officeart/2005/8/layout/chevron1"/>
    <dgm:cxn modelId="{EDCF86CD-CD54-4A8A-92E1-E648AA530C9E}" type="presParOf" srcId="{9F062018-1CB0-43FF-8A2D-94EFF56C9409}" destId="{8C804CE2-7F37-44CE-A68C-5A1C83C33D1C}" srcOrd="0" destOrd="0" presId="urn:microsoft.com/office/officeart/2005/8/layout/chevron1"/>
    <dgm:cxn modelId="{F3725DC5-F802-495B-9D45-1B7E111C216F}" type="presParOf" srcId="{9F062018-1CB0-43FF-8A2D-94EFF56C9409}" destId="{19BFC086-75FF-4C7F-98D5-E882C461BE31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993840-3741-40A8-A004-7C297A673BF2}" type="doc">
      <dgm:prSet loTypeId="urn:microsoft.com/office/officeart/2005/8/layout/target3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4AC7E1B2-C057-4E25-91D8-C414E808FC10}">
      <dgm:prSet phldrT="[Текст]"/>
      <dgm:spPr/>
      <dgm:t>
        <a:bodyPr/>
        <a:lstStyle/>
        <a:p>
          <a:r>
            <a:rPr lang="uk-UA" b="1" i="0" dirty="0">
              <a:latin typeface="Corbel" panose="020B0503020204020204" pitchFamily="34" charset="0"/>
            </a:rPr>
            <a:t>Багата екосистема бібліотек:</a:t>
          </a:r>
          <a:endParaRPr lang="uk-UA" i="0" dirty="0">
            <a:latin typeface="Corbel" panose="020B0503020204020204" pitchFamily="34" charset="0"/>
          </a:endParaRPr>
        </a:p>
      </dgm:t>
    </dgm:pt>
    <dgm:pt modelId="{91BDE986-715A-41E7-A4A0-3E572C78A319}" type="parTrans" cxnId="{2DF7F5B4-5802-4EA8-AFD6-20047EDAA124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5BC3C3BA-B284-4F6A-87B5-DDDC9F4028B6}" type="sibTrans" cxnId="{2DF7F5B4-5802-4EA8-AFD6-20047EDAA124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9C9DE656-B0B0-47B5-A458-5CF8FC02DABE}">
      <dgm:prSet phldrT="[Текст]"/>
      <dgm:spPr/>
      <dgm:t>
        <a:bodyPr/>
        <a:lstStyle/>
        <a:p>
          <a:r>
            <a:rPr lang="en-US" i="0" dirty="0">
              <a:latin typeface="Corbel" panose="020B0503020204020204" pitchFamily="34" charset="0"/>
            </a:rPr>
            <a:t>NumPy</a:t>
          </a:r>
          <a:endParaRPr lang="uk-UA" i="0" dirty="0">
            <a:latin typeface="Corbel" panose="020B0503020204020204" pitchFamily="34" charset="0"/>
          </a:endParaRPr>
        </a:p>
      </dgm:t>
    </dgm:pt>
    <dgm:pt modelId="{4F1AE57B-8B92-4517-B85D-30E5815B318F}" type="parTrans" cxnId="{E35A46E5-27E4-4038-8062-E6A7107DDB9A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2689042F-EE05-4399-A2CB-E215D015A024}" type="sibTrans" cxnId="{E35A46E5-27E4-4038-8062-E6A7107DDB9A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19A01154-2C5C-492F-81B4-56AB395586E2}">
      <dgm:prSet phldrT="[Текст]"/>
      <dgm:spPr/>
      <dgm:t>
        <a:bodyPr/>
        <a:lstStyle/>
        <a:p>
          <a:r>
            <a:rPr lang="en-US" i="0" dirty="0">
              <a:latin typeface="Corbel" panose="020B0503020204020204" pitchFamily="34" charset="0"/>
            </a:rPr>
            <a:t>Matplotlib</a:t>
          </a:r>
          <a:endParaRPr lang="uk-UA" i="0" dirty="0">
            <a:latin typeface="Corbel" panose="020B0503020204020204" pitchFamily="34" charset="0"/>
          </a:endParaRPr>
        </a:p>
      </dgm:t>
    </dgm:pt>
    <dgm:pt modelId="{3E646739-54D5-4BE4-B8DD-DACDB7FCB2F8}" type="parTrans" cxnId="{84C38E75-1CEA-411F-823C-EA2ED7EF2227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498D3D5E-7396-4087-B433-2F086C298A35}" type="sibTrans" cxnId="{84C38E75-1CEA-411F-823C-EA2ED7EF2227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88665F15-E0A7-4509-9C9E-34088337B1DE}">
      <dgm:prSet phldrT="[Текст]"/>
      <dgm:spPr/>
      <dgm:t>
        <a:bodyPr/>
        <a:lstStyle/>
        <a:p>
          <a:r>
            <a:rPr lang="en-US" i="0" dirty="0">
              <a:latin typeface="Corbel" panose="020B0503020204020204" pitchFamily="34" charset="0"/>
            </a:rPr>
            <a:t>SciPy</a:t>
          </a:r>
          <a:endParaRPr lang="uk-UA" i="0" dirty="0">
            <a:latin typeface="Corbel" panose="020B0503020204020204" pitchFamily="34" charset="0"/>
          </a:endParaRPr>
        </a:p>
      </dgm:t>
    </dgm:pt>
    <dgm:pt modelId="{BFB2C005-3B58-40C7-A990-867E20775804}" type="parTrans" cxnId="{A6C870B0-B53B-4A62-8970-6F62461580E0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1DD6F8F1-EA31-4928-8C3B-5C469A99DB33}" type="sibTrans" cxnId="{A6C870B0-B53B-4A62-8970-6F62461580E0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A003BB12-4ECC-4775-B2BB-5056981C3389}">
      <dgm:prSet phldrT="[Текст]"/>
      <dgm:spPr/>
      <dgm:t>
        <a:bodyPr/>
        <a:lstStyle/>
        <a:p>
          <a:r>
            <a:rPr lang="en-US" i="0" dirty="0" err="1">
              <a:latin typeface="Corbel" panose="020B0503020204020204" pitchFamily="34" charset="0"/>
            </a:rPr>
            <a:t>SumPy</a:t>
          </a:r>
          <a:endParaRPr lang="uk-UA" i="0" dirty="0">
            <a:latin typeface="Corbel" panose="020B0503020204020204" pitchFamily="34" charset="0"/>
          </a:endParaRPr>
        </a:p>
      </dgm:t>
    </dgm:pt>
    <dgm:pt modelId="{F1395567-2253-4D82-8D13-97D6EA39ECC3}" type="parTrans" cxnId="{F4960BA1-FAD0-485B-A3D6-8F17E4939BC6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36F152DB-CCDC-4403-B881-D978E990176C}" type="sibTrans" cxnId="{F4960BA1-FAD0-485B-A3D6-8F17E4939BC6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1A9EF18C-17D5-4DD7-9756-40610061839A}">
      <dgm:prSet phldrT="[Текст]"/>
      <dgm:spPr/>
      <dgm:t>
        <a:bodyPr/>
        <a:lstStyle/>
        <a:p>
          <a:r>
            <a:rPr lang="uk-UA" b="1" i="0" dirty="0">
              <a:latin typeface="Corbel" panose="020B0503020204020204" pitchFamily="34" charset="0"/>
            </a:rPr>
            <a:t>Простота та зручність використання</a:t>
          </a:r>
          <a:r>
            <a:rPr lang="uk-UA" i="0" dirty="0">
              <a:latin typeface="Corbel" panose="020B0503020204020204" pitchFamily="34" charset="0"/>
            </a:rPr>
            <a:t>:</a:t>
          </a:r>
        </a:p>
      </dgm:t>
    </dgm:pt>
    <dgm:pt modelId="{3C359D55-E94A-403F-ABCE-7547ECB55C79}" type="parTrans" cxnId="{3FA1D0AF-61D8-4192-87F1-6B9ADAE2DC26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93D2B437-5857-4D93-99A4-ECA28FD3DAF6}" type="sibTrans" cxnId="{3FA1D0AF-61D8-4192-87F1-6B9ADAE2DC26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F45FB06D-5A78-492A-B6F8-660313F26E0B}">
      <dgm:prSet phldrT="[Текст]"/>
      <dgm:spPr/>
      <dgm:t>
        <a:bodyPr/>
        <a:lstStyle/>
        <a:p>
          <a:r>
            <a:rPr lang="uk-UA" i="0" dirty="0" err="1">
              <a:latin typeface="Corbel" panose="020B0503020204020204" pitchFamily="34" charset="0"/>
            </a:rPr>
            <a:t>Python</a:t>
          </a:r>
          <a:r>
            <a:rPr lang="uk-UA" i="0" dirty="0">
              <a:latin typeface="Corbel" panose="020B0503020204020204" pitchFamily="34" charset="0"/>
            </a:rPr>
            <a:t> – це мова програмування високого рівня</a:t>
          </a:r>
        </a:p>
      </dgm:t>
    </dgm:pt>
    <dgm:pt modelId="{AEB7A0EC-BBC5-4AE0-A0CE-2E05E734BB02}" type="parTrans" cxnId="{7A4075CC-028D-44E3-8AA2-1F7DADE59B88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BFBD6401-28AF-4F4E-8781-35A90232E002}" type="sibTrans" cxnId="{7A4075CC-028D-44E3-8AA2-1F7DADE59B88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CB5FCD11-9DA7-43ED-BCCF-B1E485545820}">
      <dgm:prSet phldrT="[Текст]"/>
      <dgm:spPr/>
      <dgm:t>
        <a:bodyPr/>
        <a:lstStyle/>
        <a:p>
          <a:r>
            <a:rPr lang="uk-UA" b="1" i="0" dirty="0">
              <a:latin typeface="Corbel" panose="020B0503020204020204" pitchFamily="34" charset="0"/>
            </a:rPr>
            <a:t>Швидке </a:t>
          </a:r>
          <a:r>
            <a:rPr lang="uk-UA" b="1" i="0" dirty="0" err="1">
              <a:latin typeface="Corbel" panose="020B0503020204020204" pitchFamily="34" charset="0"/>
            </a:rPr>
            <a:t>прототипування</a:t>
          </a:r>
          <a:r>
            <a:rPr lang="uk-UA" i="0" dirty="0">
              <a:latin typeface="Corbel" panose="020B0503020204020204" pitchFamily="34" charset="0"/>
            </a:rPr>
            <a:t>:</a:t>
          </a:r>
        </a:p>
      </dgm:t>
    </dgm:pt>
    <dgm:pt modelId="{C1A26B41-46F3-4A71-98BE-763276BC4F2B}" type="parTrans" cxnId="{E3D85302-2AA9-4E09-A686-97CF2782FD13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01F4A81B-73F2-46F5-9913-F00F9AAB2403}" type="sibTrans" cxnId="{E3D85302-2AA9-4E09-A686-97CF2782FD13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89AAAEE2-FB8C-4D16-87A2-294F963AC46B}">
      <dgm:prSet phldrT="[Текст]"/>
      <dgm:spPr/>
      <dgm:t>
        <a:bodyPr/>
        <a:lstStyle/>
        <a:p>
          <a:r>
            <a:rPr lang="uk-UA" dirty="0" err="1">
              <a:latin typeface="Corbel" panose="020B0503020204020204" pitchFamily="34" charset="0"/>
            </a:rPr>
            <a:t>Python</a:t>
          </a:r>
          <a:r>
            <a:rPr lang="uk-UA" dirty="0">
              <a:latin typeface="Corbel" panose="020B0503020204020204" pitchFamily="34" charset="0"/>
            </a:rPr>
            <a:t> дозволяє швидко створювати прототипи фізичних систем</a:t>
          </a:r>
          <a:endParaRPr lang="uk-UA" i="0" dirty="0">
            <a:latin typeface="Corbel" panose="020B0503020204020204" pitchFamily="34" charset="0"/>
          </a:endParaRPr>
        </a:p>
      </dgm:t>
    </dgm:pt>
    <dgm:pt modelId="{04873733-1B27-4889-8A0B-2056DB5637CD}" type="parTrans" cxnId="{00612E2C-D084-4ED9-82C5-AB73A819962A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B80AA46B-82E5-4A76-85A4-604C1034E7C8}" type="sibTrans" cxnId="{00612E2C-D084-4ED9-82C5-AB73A819962A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EEE48F31-75D5-48F0-B04E-2DB3B6A39FC3}" type="pres">
      <dgm:prSet presAssocID="{C3993840-3741-40A8-A004-7C297A673BF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B4F8276-1BB2-43B3-9D0D-77E4E6A00E55}" type="pres">
      <dgm:prSet presAssocID="{4AC7E1B2-C057-4E25-91D8-C414E808FC10}" presName="circle1" presStyleLbl="node1" presStyleIdx="0" presStyleCnt="3"/>
      <dgm:spPr/>
    </dgm:pt>
    <dgm:pt modelId="{27043AFE-EEB1-439A-A6A1-91FC92AD89EB}" type="pres">
      <dgm:prSet presAssocID="{4AC7E1B2-C057-4E25-91D8-C414E808FC10}" presName="space" presStyleCnt="0"/>
      <dgm:spPr/>
    </dgm:pt>
    <dgm:pt modelId="{737A9621-118B-4D0E-9FA5-3A92865F5D41}" type="pres">
      <dgm:prSet presAssocID="{4AC7E1B2-C057-4E25-91D8-C414E808FC10}" presName="rect1" presStyleLbl="alignAcc1" presStyleIdx="0" presStyleCnt="3"/>
      <dgm:spPr/>
    </dgm:pt>
    <dgm:pt modelId="{5A6433DD-7F06-4978-A0BB-7E12B274C50A}" type="pres">
      <dgm:prSet presAssocID="{1A9EF18C-17D5-4DD7-9756-40610061839A}" presName="vertSpace2" presStyleLbl="node1" presStyleIdx="0" presStyleCnt="3"/>
      <dgm:spPr/>
    </dgm:pt>
    <dgm:pt modelId="{D3E3CC9D-8D52-4BB6-BC3D-66645A319BF4}" type="pres">
      <dgm:prSet presAssocID="{1A9EF18C-17D5-4DD7-9756-40610061839A}" presName="circle2" presStyleLbl="node1" presStyleIdx="1" presStyleCnt="3"/>
      <dgm:spPr/>
    </dgm:pt>
    <dgm:pt modelId="{BF80F0E6-2FD3-481A-B3A7-BB03BE4BC448}" type="pres">
      <dgm:prSet presAssocID="{1A9EF18C-17D5-4DD7-9756-40610061839A}" presName="rect2" presStyleLbl="alignAcc1" presStyleIdx="1" presStyleCnt="3"/>
      <dgm:spPr/>
    </dgm:pt>
    <dgm:pt modelId="{F74A7C13-653E-4B19-B82D-B9178B6D2343}" type="pres">
      <dgm:prSet presAssocID="{CB5FCD11-9DA7-43ED-BCCF-B1E485545820}" presName="vertSpace3" presStyleLbl="node1" presStyleIdx="1" presStyleCnt="3"/>
      <dgm:spPr/>
    </dgm:pt>
    <dgm:pt modelId="{0D5553AB-393B-409A-8587-F1FE19421F9C}" type="pres">
      <dgm:prSet presAssocID="{CB5FCD11-9DA7-43ED-BCCF-B1E485545820}" presName="circle3" presStyleLbl="node1" presStyleIdx="2" presStyleCnt="3"/>
      <dgm:spPr/>
    </dgm:pt>
    <dgm:pt modelId="{0DC38BCC-2B5D-4742-90F7-91EED3212B93}" type="pres">
      <dgm:prSet presAssocID="{CB5FCD11-9DA7-43ED-BCCF-B1E485545820}" presName="rect3" presStyleLbl="alignAcc1" presStyleIdx="2" presStyleCnt="3"/>
      <dgm:spPr/>
    </dgm:pt>
    <dgm:pt modelId="{E9C94592-9C1B-4330-BF28-95D06880D8BB}" type="pres">
      <dgm:prSet presAssocID="{4AC7E1B2-C057-4E25-91D8-C414E808FC10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4D30B311-F195-4446-8115-DEB9DDF90389}" type="pres">
      <dgm:prSet presAssocID="{4AC7E1B2-C057-4E25-91D8-C414E808FC10}" presName="rect1ChTx" presStyleLbl="alignAcc1" presStyleIdx="2" presStyleCnt="3">
        <dgm:presLayoutVars>
          <dgm:bulletEnabled val="1"/>
        </dgm:presLayoutVars>
      </dgm:prSet>
      <dgm:spPr/>
    </dgm:pt>
    <dgm:pt modelId="{F9CD98E5-E2D9-4DA9-A387-4142EEF2CDB5}" type="pres">
      <dgm:prSet presAssocID="{1A9EF18C-17D5-4DD7-9756-40610061839A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CAF9564-8B56-4526-BB39-2B11C69CC95A}" type="pres">
      <dgm:prSet presAssocID="{1A9EF18C-17D5-4DD7-9756-40610061839A}" presName="rect2ChTx" presStyleLbl="alignAcc1" presStyleIdx="2" presStyleCnt="3">
        <dgm:presLayoutVars>
          <dgm:bulletEnabled val="1"/>
        </dgm:presLayoutVars>
      </dgm:prSet>
      <dgm:spPr/>
    </dgm:pt>
    <dgm:pt modelId="{D015198C-09F1-490B-9DBE-5133C22D22DD}" type="pres">
      <dgm:prSet presAssocID="{CB5FCD11-9DA7-43ED-BCCF-B1E485545820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8175AEA4-1EDB-4C2E-996F-051741B29D73}" type="pres">
      <dgm:prSet presAssocID="{CB5FCD11-9DA7-43ED-BCCF-B1E485545820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E3D85302-2AA9-4E09-A686-97CF2782FD13}" srcId="{C3993840-3741-40A8-A004-7C297A673BF2}" destId="{CB5FCD11-9DA7-43ED-BCCF-B1E485545820}" srcOrd="2" destOrd="0" parTransId="{C1A26B41-46F3-4A71-98BE-763276BC4F2B}" sibTransId="{01F4A81B-73F2-46F5-9913-F00F9AAB2403}"/>
    <dgm:cxn modelId="{00612E2C-D084-4ED9-82C5-AB73A819962A}" srcId="{CB5FCD11-9DA7-43ED-BCCF-B1E485545820}" destId="{89AAAEE2-FB8C-4D16-87A2-294F963AC46B}" srcOrd="0" destOrd="0" parTransId="{04873733-1B27-4889-8A0B-2056DB5637CD}" sibTransId="{B80AA46B-82E5-4A76-85A4-604C1034E7C8}"/>
    <dgm:cxn modelId="{1E16923A-748F-485E-8383-9B4BB24F5B98}" type="presOf" srcId="{CB5FCD11-9DA7-43ED-BCCF-B1E485545820}" destId="{D015198C-09F1-490B-9DBE-5133C22D22DD}" srcOrd="1" destOrd="0" presId="urn:microsoft.com/office/officeart/2005/8/layout/target3"/>
    <dgm:cxn modelId="{FC4F4D63-1ACA-4518-BD13-A2AA90A3469A}" type="presOf" srcId="{CB5FCD11-9DA7-43ED-BCCF-B1E485545820}" destId="{0DC38BCC-2B5D-4742-90F7-91EED3212B93}" srcOrd="0" destOrd="0" presId="urn:microsoft.com/office/officeart/2005/8/layout/target3"/>
    <dgm:cxn modelId="{84C38E75-1CEA-411F-823C-EA2ED7EF2227}" srcId="{4AC7E1B2-C057-4E25-91D8-C414E808FC10}" destId="{19A01154-2C5C-492F-81B4-56AB395586E2}" srcOrd="2" destOrd="0" parTransId="{3E646739-54D5-4BE4-B8DD-DACDB7FCB2F8}" sibTransId="{498D3D5E-7396-4087-B433-2F086C298A35}"/>
    <dgm:cxn modelId="{B9FF239B-2E6D-4078-838D-749ED18597D1}" type="presOf" srcId="{88665F15-E0A7-4509-9C9E-34088337B1DE}" destId="{4D30B311-F195-4446-8115-DEB9DDF90389}" srcOrd="0" destOrd="1" presId="urn:microsoft.com/office/officeart/2005/8/layout/target3"/>
    <dgm:cxn modelId="{F4960BA1-FAD0-485B-A3D6-8F17E4939BC6}" srcId="{4AC7E1B2-C057-4E25-91D8-C414E808FC10}" destId="{A003BB12-4ECC-4775-B2BB-5056981C3389}" srcOrd="3" destOrd="0" parTransId="{F1395567-2253-4D82-8D13-97D6EA39ECC3}" sibTransId="{36F152DB-CCDC-4403-B881-D978E990176C}"/>
    <dgm:cxn modelId="{C7236BA9-7A43-407B-88E8-EDE331E63B43}" type="presOf" srcId="{F45FB06D-5A78-492A-B6F8-660313F26E0B}" destId="{ECAF9564-8B56-4526-BB39-2B11C69CC95A}" srcOrd="0" destOrd="0" presId="urn:microsoft.com/office/officeart/2005/8/layout/target3"/>
    <dgm:cxn modelId="{3FA1D0AF-61D8-4192-87F1-6B9ADAE2DC26}" srcId="{C3993840-3741-40A8-A004-7C297A673BF2}" destId="{1A9EF18C-17D5-4DD7-9756-40610061839A}" srcOrd="1" destOrd="0" parTransId="{3C359D55-E94A-403F-ABCE-7547ECB55C79}" sibTransId="{93D2B437-5857-4D93-99A4-ECA28FD3DAF6}"/>
    <dgm:cxn modelId="{A6C870B0-B53B-4A62-8970-6F62461580E0}" srcId="{4AC7E1B2-C057-4E25-91D8-C414E808FC10}" destId="{88665F15-E0A7-4509-9C9E-34088337B1DE}" srcOrd="1" destOrd="0" parTransId="{BFB2C005-3B58-40C7-A990-867E20775804}" sibTransId="{1DD6F8F1-EA31-4928-8C3B-5C469A99DB33}"/>
    <dgm:cxn modelId="{2DF7F5B4-5802-4EA8-AFD6-20047EDAA124}" srcId="{C3993840-3741-40A8-A004-7C297A673BF2}" destId="{4AC7E1B2-C057-4E25-91D8-C414E808FC10}" srcOrd="0" destOrd="0" parTransId="{91BDE986-715A-41E7-A4A0-3E572C78A319}" sibTransId="{5BC3C3BA-B284-4F6A-87B5-DDDC9F4028B6}"/>
    <dgm:cxn modelId="{B7B4FCB6-523E-474D-B031-CD42AC1E562C}" type="presOf" srcId="{A003BB12-4ECC-4775-B2BB-5056981C3389}" destId="{4D30B311-F195-4446-8115-DEB9DDF90389}" srcOrd="0" destOrd="3" presId="urn:microsoft.com/office/officeart/2005/8/layout/target3"/>
    <dgm:cxn modelId="{8849B5B7-8DBF-481D-BD32-1121A29C2597}" type="presOf" srcId="{1A9EF18C-17D5-4DD7-9756-40610061839A}" destId="{BF80F0E6-2FD3-481A-B3A7-BB03BE4BC448}" srcOrd="0" destOrd="0" presId="urn:microsoft.com/office/officeart/2005/8/layout/target3"/>
    <dgm:cxn modelId="{DAE2F0C1-EE0C-4E3E-9327-C5A987339349}" type="presOf" srcId="{C3993840-3741-40A8-A004-7C297A673BF2}" destId="{EEE48F31-75D5-48F0-B04E-2DB3B6A39FC3}" srcOrd="0" destOrd="0" presId="urn:microsoft.com/office/officeart/2005/8/layout/target3"/>
    <dgm:cxn modelId="{7A4075CC-028D-44E3-8AA2-1F7DADE59B88}" srcId="{1A9EF18C-17D5-4DD7-9756-40610061839A}" destId="{F45FB06D-5A78-492A-B6F8-660313F26E0B}" srcOrd="0" destOrd="0" parTransId="{AEB7A0EC-BBC5-4AE0-A0CE-2E05E734BB02}" sibTransId="{BFBD6401-28AF-4F4E-8781-35A90232E002}"/>
    <dgm:cxn modelId="{6AFD35D6-410B-487D-A93A-1A6C13DD652F}" type="presOf" srcId="{19A01154-2C5C-492F-81B4-56AB395586E2}" destId="{4D30B311-F195-4446-8115-DEB9DDF90389}" srcOrd="0" destOrd="2" presId="urn:microsoft.com/office/officeart/2005/8/layout/target3"/>
    <dgm:cxn modelId="{0E98FFD6-2EFB-4689-A91B-86A43B9CABD5}" type="presOf" srcId="{89AAAEE2-FB8C-4D16-87A2-294F963AC46B}" destId="{8175AEA4-1EDB-4C2E-996F-051741B29D73}" srcOrd="0" destOrd="0" presId="urn:microsoft.com/office/officeart/2005/8/layout/target3"/>
    <dgm:cxn modelId="{2FE5F7DB-8A33-4E7A-9667-19D2C9D94F22}" type="presOf" srcId="{4AC7E1B2-C057-4E25-91D8-C414E808FC10}" destId="{737A9621-118B-4D0E-9FA5-3A92865F5D41}" srcOrd="0" destOrd="0" presId="urn:microsoft.com/office/officeart/2005/8/layout/target3"/>
    <dgm:cxn modelId="{E35A46E5-27E4-4038-8062-E6A7107DDB9A}" srcId="{4AC7E1B2-C057-4E25-91D8-C414E808FC10}" destId="{9C9DE656-B0B0-47B5-A458-5CF8FC02DABE}" srcOrd="0" destOrd="0" parTransId="{4F1AE57B-8B92-4517-B85D-30E5815B318F}" sibTransId="{2689042F-EE05-4399-A2CB-E215D015A024}"/>
    <dgm:cxn modelId="{06528EEC-9523-424E-B546-F78858A2C6CD}" type="presOf" srcId="{1A9EF18C-17D5-4DD7-9756-40610061839A}" destId="{F9CD98E5-E2D9-4DA9-A387-4142EEF2CDB5}" srcOrd="1" destOrd="0" presId="urn:microsoft.com/office/officeart/2005/8/layout/target3"/>
    <dgm:cxn modelId="{47B82AFD-6812-49E8-95E0-0E39E4B03296}" type="presOf" srcId="{4AC7E1B2-C057-4E25-91D8-C414E808FC10}" destId="{E9C94592-9C1B-4330-BF28-95D06880D8BB}" srcOrd="1" destOrd="0" presId="urn:microsoft.com/office/officeart/2005/8/layout/target3"/>
    <dgm:cxn modelId="{D6756CFE-E8A0-4B16-9AF4-8FD2DAFAD82C}" type="presOf" srcId="{9C9DE656-B0B0-47B5-A458-5CF8FC02DABE}" destId="{4D30B311-F195-4446-8115-DEB9DDF90389}" srcOrd="0" destOrd="0" presId="urn:microsoft.com/office/officeart/2005/8/layout/target3"/>
    <dgm:cxn modelId="{EF43433D-6985-48A1-9336-2CC97662165A}" type="presParOf" srcId="{EEE48F31-75D5-48F0-B04E-2DB3B6A39FC3}" destId="{0B4F8276-1BB2-43B3-9D0D-77E4E6A00E55}" srcOrd="0" destOrd="0" presId="urn:microsoft.com/office/officeart/2005/8/layout/target3"/>
    <dgm:cxn modelId="{EDC2D42C-F079-4239-AEED-8E0060D90B9F}" type="presParOf" srcId="{EEE48F31-75D5-48F0-B04E-2DB3B6A39FC3}" destId="{27043AFE-EEB1-439A-A6A1-91FC92AD89EB}" srcOrd="1" destOrd="0" presId="urn:microsoft.com/office/officeart/2005/8/layout/target3"/>
    <dgm:cxn modelId="{C71E4941-D0AE-47FD-B4B4-9638CCA08E65}" type="presParOf" srcId="{EEE48F31-75D5-48F0-B04E-2DB3B6A39FC3}" destId="{737A9621-118B-4D0E-9FA5-3A92865F5D41}" srcOrd="2" destOrd="0" presId="urn:microsoft.com/office/officeart/2005/8/layout/target3"/>
    <dgm:cxn modelId="{3898FF81-71FE-4B57-A4C7-83C3FDFF644F}" type="presParOf" srcId="{EEE48F31-75D5-48F0-B04E-2DB3B6A39FC3}" destId="{5A6433DD-7F06-4978-A0BB-7E12B274C50A}" srcOrd="3" destOrd="0" presId="urn:microsoft.com/office/officeart/2005/8/layout/target3"/>
    <dgm:cxn modelId="{EB62A988-708D-434B-8F62-1966D59872E7}" type="presParOf" srcId="{EEE48F31-75D5-48F0-B04E-2DB3B6A39FC3}" destId="{D3E3CC9D-8D52-4BB6-BC3D-66645A319BF4}" srcOrd="4" destOrd="0" presId="urn:microsoft.com/office/officeart/2005/8/layout/target3"/>
    <dgm:cxn modelId="{136A63A7-9C0B-4608-B9CF-D120C07069FF}" type="presParOf" srcId="{EEE48F31-75D5-48F0-B04E-2DB3B6A39FC3}" destId="{BF80F0E6-2FD3-481A-B3A7-BB03BE4BC448}" srcOrd="5" destOrd="0" presId="urn:microsoft.com/office/officeart/2005/8/layout/target3"/>
    <dgm:cxn modelId="{EBC07044-242E-4DDD-B437-E6F50DF9E9AB}" type="presParOf" srcId="{EEE48F31-75D5-48F0-B04E-2DB3B6A39FC3}" destId="{F74A7C13-653E-4B19-B82D-B9178B6D2343}" srcOrd="6" destOrd="0" presId="urn:microsoft.com/office/officeart/2005/8/layout/target3"/>
    <dgm:cxn modelId="{3966A3FF-9C66-4FAF-9F76-0BA511D068A3}" type="presParOf" srcId="{EEE48F31-75D5-48F0-B04E-2DB3B6A39FC3}" destId="{0D5553AB-393B-409A-8587-F1FE19421F9C}" srcOrd="7" destOrd="0" presId="urn:microsoft.com/office/officeart/2005/8/layout/target3"/>
    <dgm:cxn modelId="{D17A2AF8-670F-4DCB-93BA-0E6568758207}" type="presParOf" srcId="{EEE48F31-75D5-48F0-B04E-2DB3B6A39FC3}" destId="{0DC38BCC-2B5D-4742-90F7-91EED3212B93}" srcOrd="8" destOrd="0" presId="urn:microsoft.com/office/officeart/2005/8/layout/target3"/>
    <dgm:cxn modelId="{B09E0652-D664-4B8D-8865-E8E6A1CE9039}" type="presParOf" srcId="{EEE48F31-75D5-48F0-B04E-2DB3B6A39FC3}" destId="{E9C94592-9C1B-4330-BF28-95D06880D8BB}" srcOrd="9" destOrd="0" presId="urn:microsoft.com/office/officeart/2005/8/layout/target3"/>
    <dgm:cxn modelId="{9F35A419-CA37-4064-A158-635A6D423D6A}" type="presParOf" srcId="{EEE48F31-75D5-48F0-B04E-2DB3B6A39FC3}" destId="{4D30B311-F195-4446-8115-DEB9DDF90389}" srcOrd="10" destOrd="0" presId="urn:microsoft.com/office/officeart/2005/8/layout/target3"/>
    <dgm:cxn modelId="{1663AA49-EEF2-45A3-8DB8-ED191DF80585}" type="presParOf" srcId="{EEE48F31-75D5-48F0-B04E-2DB3B6A39FC3}" destId="{F9CD98E5-E2D9-4DA9-A387-4142EEF2CDB5}" srcOrd="11" destOrd="0" presId="urn:microsoft.com/office/officeart/2005/8/layout/target3"/>
    <dgm:cxn modelId="{9AFEEFCB-D3CA-4CCD-8D77-557361959BCA}" type="presParOf" srcId="{EEE48F31-75D5-48F0-B04E-2DB3B6A39FC3}" destId="{ECAF9564-8B56-4526-BB39-2B11C69CC95A}" srcOrd="12" destOrd="0" presId="urn:microsoft.com/office/officeart/2005/8/layout/target3"/>
    <dgm:cxn modelId="{2CCDDFE3-5F87-455C-A225-6F94A025C180}" type="presParOf" srcId="{EEE48F31-75D5-48F0-B04E-2DB3B6A39FC3}" destId="{D015198C-09F1-490B-9DBE-5133C22D22DD}" srcOrd="13" destOrd="0" presId="urn:microsoft.com/office/officeart/2005/8/layout/target3"/>
    <dgm:cxn modelId="{BBAD12C3-ED46-4A65-BC57-539FB9954A40}" type="presParOf" srcId="{EEE48F31-75D5-48F0-B04E-2DB3B6A39FC3}" destId="{8175AEA4-1EDB-4C2E-996F-051741B29D7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993840-3741-40A8-A004-7C297A673BF2}" type="doc">
      <dgm:prSet loTypeId="urn:microsoft.com/office/officeart/2005/8/layout/target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4AC7E1B2-C057-4E25-91D8-C414E808FC10}">
      <dgm:prSet phldrT="[Текст]"/>
      <dgm:spPr/>
      <dgm:t>
        <a:bodyPr/>
        <a:lstStyle/>
        <a:p>
          <a:r>
            <a:rPr lang="uk-UA" b="1" i="0" dirty="0"/>
            <a:t>Багата екосистема бібліотек:</a:t>
          </a:r>
          <a:endParaRPr lang="uk-UA" i="0" dirty="0"/>
        </a:p>
      </dgm:t>
    </dgm:pt>
    <dgm:pt modelId="{91BDE986-715A-41E7-A4A0-3E572C78A319}" type="parTrans" cxnId="{2DF7F5B4-5802-4EA8-AFD6-20047EDAA124}">
      <dgm:prSet/>
      <dgm:spPr/>
      <dgm:t>
        <a:bodyPr/>
        <a:lstStyle/>
        <a:p>
          <a:endParaRPr lang="uk-UA"/>
        </a:p>
      </dgm:t>
    </dgm:pt>
    <dgm:pt modelId="{5BC3C3BA-B284-4F6A-87B5-DDDC9F4028B6}" type="sibTrans" cxnId="{2DF7F5B4-5802-4EA8-AFD6-20047EDAA124}">
      <dgm:prSet/>
      <dgm:spPr/>
      <dgm:t>
        <a:bodyPr/>
        <a:lstStyle/>
        <a:p>
          <a:endParaRPr lang="uk-UA"/>
        </a:p>
      </dgm:t>
    </dgm:pt>
    <dgm:pt modelId="{9C9DE656-B0B0-47B5-A458-5CF8FC02DABE}">
      <dgm:prSet phldrT="[Текст]"/>
      <dgm:spPr/>
      <dgm:t>
        <a:bodyPr/>
        <a:lstStyle/>
        <a:p>
          <a:r>
            <a:rPr lang="en-US" i="0" dirty="0"/>
            <a:t>NumPy</a:t>
          </a:r>
          <a:endParaRPr lang="uk-UA" i="0" dirty="0"/>
        </a:p>
      </dgm:t>
    </dgm:pt>
    <dgm:pt modelId="{4F1AE57B-8B92-4517-B85D-30E5815B318F}" type="parTrans" cxnId="{E35A46E5-27E4-4038-8062-E6A7107DDB9A}">
      <dgm:prSet/>
      <dgm:spPr/>
      <dgm:t>
        <a:bodyPr/>
        <a:lstStyle/>
        <a:p>
          <a:endParaRPr lang="uk-UA"/>
        </a:p>
      </dgm:t>
    </dgm:pt>
    <dgm:pt modelId="{2689042F-EE05-4399-A2CB-E215D015A024}" type="sibTrans" cxnId="{E35A46E5-27E4-4038-8062-E6A7107DDB9A}">
      <dgm:prSet/>
      <dgm:spPr/>
      <dgm:t>
        <a:bodyPr/>
        <a:lstStyle/>
        <a:p>
          <a:endParaRPr lang="uk-UA"/>
        </a:p>
      </dgm:t>
    </dgm:pt>
    <dgm:pt modelId="{19A01154-2C5C-492F-81B4-56AB395586E2}">
      <dgm:prSet phldrT="[Текст]"/>
      <dgm:spPr/>
      <dgm:t>
        <a:bodyPr/>
        <a:lstStyle/>
        <a:p>
          <a:r>
            <a:rPr lang="en-US" i="0" dirty="0"/>
            <a:t>Matplotlib</a:t>
          </a:r>
          <a:endParaRPr lang="uk-UA" i="0" dirty="0"/>
        </a:p>
      </dgm:t>
    </dgm:pt>
    <dgm:pt modelId="{3E646739-54D5-4BE4-B8DD-DACDB7FCB2F8}" type="parTrans" cxnId="{84C38E75-1CEA-411F-823C-EA2ED7EF2227}">
      <dgm:prSet/>
      <dgm:spPr/>
      <dgm:t>
        <a:bodyPr/>
        <a:lstStyle/>
        <a:p>
          <a:endParaRPr lang="uk-UA"/>
        </a:p>
      </dgm:t>
    </dgm:pt>
    <dgm:pt modelId="{498D3D5E-7396-4087-B433-2F086C298A35}" type="sibTrans" cxnId="{84C38E75-1CEA-411F-823C-EA2ED7EF2227}">
      <dgm:prSet/>
      <dgm:spPr/>
      <dgm:t>
        <a:bodyPr/>
        <a:lstStyle/>
        <a:p>
          <a:endParaRPr lang="uk-UA"/>
        </a:p>
      </dgm:t>
    </dgm:pt>
    <dgm:pt modelId="{88665F15-E0A7-4509-9C9E-34088337B1DE}">
      <dgm:prSet phldrT="[Текст]"/>
      <dgm:spPr/>
      <dgm:t>
        <a:bodyPr/>
        <a:lstStyle/>
        <a:p>
          <a:r>
            <a:rPr lang="en-US" i="0" dirty="0"/>
            <a:t>SciPy</a:t>
          </a:r>
          <a:endParaRPr lang="uk-UA" i="0" dirty="0"/>
        </a:p>
      </dgm:t>
    </dgm:pt>
    <dgm:pt modelId="{BFB2C005-3B58-40C7-A990-867E20775804}" type="parTrans" cxnId="{A6C870B0-B53B-4A62-8970-6F62461580E0}">
      <dgm:prSet/>
      <dgm:spPr/>
      <dgm:t>
        <a:bodyPr/>
        <a:lstStyle/>
        <a:p>
          <a:endParaRPr lang="uk-UA"/>
        </a:p>
      </dgm:t>
    </dgm:pt>
    <dgm:pt modelId="{1DD6F8F1-EA31-4928-8C3B-5C469A99DB33}" type="sibTrans" cxnId="{A6C870B0-B53B-4A62-8970-6F62461580E0}">
      <dgm:prSet/>
      <dgm:spPr/>
      <dgm:t>
        <a:bodyPr/>
        <a:lstStyle/>
        <a:p>
          <a:endParaRPr lang="uk-UA"/>
        </a:p>
      </dgm:t>
    </dgm:pt>
    <dgm:pt modelId="{A003BB12-4ECC-4775-B2BB-5056981C3389}">
      <dgm:prSet phldrT="[Текст]"/>
      <dgm:spPr/>
      <dgm:t>
        <a:bodyPr/>
        <a:lstStyle/>
        <a:p>
          <a:r>
            <a:rPr lang="en-US" i="0" dirty="0" err="1"/>
            <a:t>SymPy</a:t>
          </a:r>
          <a:endParaRPr lang="uk-UA" i="0" dirty="0"/>
        </a:p>
      </dgm:t>
    </dgm:pt>
    <dgm:pt modelId="{F1395567-2253-4D82-8D13-97D6EA39ECC3}" type="parTrans" cxnId="{F4960BA1-FAD0-485B-A3D6-8F17E4939BC6}">
      <dgm:prSet/>
      <dgm:spPr/>
      <dgm:t>
        <a:bodyPr/>
        <a:lstStyle/>
        <a:p>
          <a:endParaRPr lang="uk-UA"/>
        </a:p>
      </dgm:t>
    </dgm:pt>
    <dgm:pt modelId="{36F152DB-CCDC-4403-B881-D978E990176C}" type="sibTrans" cxnId="{F4960BA1-FAD0-485B-A3D6-8F17E4939BC6}">
      <dgm:prSet/>
      <dgm:spPr/>
      <dgm:t>
        <a:bodyPr/>
        <a:lstStyle/>
        <a:p>
          <a:endParaRPr lang="uk-UA"/>
        </a:p>
      </dgm:t>
    </dgm:pt>
    <dgm:pt modelId="{1A9EF18C-17D5-4DD7-9756-40610061839A}">
      <dgm:prSet phldrT="[Текст]"/>
      <dgm:spPr/>
      <dgm:t>
        <a:bodyPr/>
        <a:lstStyle/>
        <a:p>
          <a:r>
            <a:rPr lang="uk-UA" b="1" i="0" dirty="0"/>
            <a:t>Простота та зручність використання</a:t>
          </a:r>
          <a:r>
            <a:rPr lang="uk-UA" i="0" dirty="0"/>
            <a:t>:</a:t>
          </a:r>
        </a:p>
      </dgm:t>
    </dgm:pt>
    <dgm:pt modelId="{3C359D55-E94A-403F-ABCE-7547ECB55C79}" type="parTrans" cxnId="{3FA1D0AF-61D8-4192-87F1-6B9ADAE2DC26}">
      <dgm:prSet/>
      <dgm:spPr/>
      <dgm:t>
        <a:bodyPr/>
        <a:lstStyle/>
        <a:p>
          <a:endParaRPr lang="uk-UA"/>
        </a:p>
      </dgm:t>
    </dgm:pt>
    <dgm:pt modelId="{93D2B437-5857-4D93-99A4-ECA28FD3DAF6}" type="sibTrans" cxnId="{3FA1D0AF-61D8-4192-87F1-6B9ADAE2DC26}">
      <dgm:prSet/>
      <dgm:spPr/>
      <dgm:t>
        <a:bodyPr/>
        <a:lstStyle/>
        <a:p>
          <a:endParaRPr lang="uk-UA"/>
        </a:p>
      </dgm:t>
    </dgm:pt>
    <dgm:pt modelId="{F45FB06D-5A78-492A-B6F8-660313F26E0B}">
      <dgm:prSet phldrT="[Текст]"/>
      <dgm:spPr/>
      <dgm:t>
        <a:bodyPr/>
        <a:lstStyle/>
        <a:p>
          <a:r>
            <a:rPr lang="uk-UA" i="0" dirty="0" err="1"/>
            <a:t>Python</a:t>
          </a:r>
          <a:r>
            <a:rPr lang="uk-UA" i="0" dirty="0"/>
            <a:t> – це мова програмування високого рівня</a:t>
          </a:r>
        </a:p>
      </dgm:t>
    </dgm:pt>
    <dgm:pt modelId="{AEB7A0EC-BBC5-4AE0-A0CE-2E05E734BB02}" type="parTrans" cxnId="{7A4075CC-028D-44E3-8AA2-1F7DADE59B88}">
      <dgm:prSet/>
      <dgm:spPr/>
      <dgm:t>
        <a:bodyPr/>
        <a:lstStyle/>
        <a:p>
          <a:endParaRPr lang="uk-UA"/>
        </a:p>
      </dgm:t>
    </dgm:pt>
    <dgm:pt modelId="{BFBD6401-28AF-4F4E-8781-35A90232E002}" type="sibTrans" cxnId="{7A4075CC-028D-44E3-8AA2-1F7DADE59B88}">
      <dgm:prSet/>
      <dgm:spPr/>
      <dgm:t>
        <a:bodyPr/>
        <a:lstStyle/>
        <a:p>
          <a:endParaRPr lang="uk-UA"/>
        </a:p>
      </dgm:t>
    </dgm:pt>
    <dgm:pt modelId="{CB5FCD11-9DA7-43ED-BCCF-B1E485545820}">
      <dgm:prSet phldrT="[Текст]"/>
      <dgm:spPr/>
      <dgm:t>
        <a:bodyPr/>
        <a:lstStyle/>
        <a:p>
          <a:r>
            <a:rPr lang="uk-UA" b="1" i="0" dirty="0"/>
            <a:t>Швидке </a:t>
          </a:r>
          <a:r>
            <a:rPr lang="uk-UA" b="1" i="0" dirty="0" err="1"/>
            <a:t>прототипування</a:t>
          </a:r>
          <a:r>
            <a:rPr lang="uk-UA" i="0" dirty="0"/>
            <a:t>:</a:t>
          </a:r>
        </a:p>
      </dgm:t>
    </dgm:pt>
    <dgm:pt modelId="{C1A26B41-46F3-4A71-98BE-763276BC4F2B}" type="parTrans" cxnId="{E3D85302-2AA9-4E09-A686-97CF2782FD13}">
      <dgm:prSet/>
      <dgm:spPr/>
      <dgm:t>
        <a:bodyPr/>
        <a:lstStyle/>
        <a:p>
          <a:endParaRPr lang="uk-UA"/>
        </a:p>
      </dgm:t>
    </dgm:pt>
    <dgm:pt modelId="{01F4A81B-73F2-46F5-9913-F00F9AAB2403}" type="sibTrans" cxnId="{E3D85302-2AA9-4E09-A686-97CF2782FD13}">
      <dgm:prSet/>
      <dgm:spPr/>
      <dgm:t>
        <a:bodyPr/>
        <a:lstStyle/>
        <a:p>
          <a:endParaRPr lang="uk-UA"/>
        </a:p>
      </dgm:t>
    </dgm:pt>
    <dgm:pt modelId="{89AAAEE2-FB8C-4D16-87A2-294F963AC46B}">
      <dgm:prSet phldrT="[Текст]"/>
      <dgm:spPr/>
      <dgm:t>
        <a:bodyPr/>
        <a:lstStyle/>
        <a:p>
          <a:r>
            <a:rPr lang="uk-UA" dirty="0" err="1"/>
            <a:t>Python</a:t>
          </a:r>
          <a:r>
            <a:rPr lang="uk-UA" dirty="0"/>
            <a:t> дозволяє швидко створювати прототипи фізичних систем</a:t>
          </a:r>
          <a:endParaRPr lang="uk-UA" i="0" dirty="0"/>
        </a:p>
      </dgm:t>
    </dgm:pt>
    <dgm:pt modelId="{04873733-1B27-4889-8A0B-2056DB5637CD}" type="parTrans" cxnId="{00612E2C-D084-4ED9-82C5-AB73A819962A}">
      <dgm:prSet/>
      <dgm:spPr/>
      <dgm:t>
        <a:bodyPr/>
        <a:lstStyle/>
        <a:p>
          <a:endParaRPr lang="uk-UA"/>
        </a:p>
      </dgm:t>
    </dgm:pt>
    <dgm:pt modelId="{B80AA46B-82E5-4A76-85A4-604C1034E7C8}" type="sibTrans" cxnId="{00612E2C-D084-4ED9-82C5-AB73A819962A}">
      <dgm:prSet/>
      <dgm:spPr/>
      <dgm:t>
        <a:bodyPr/>
        <a:lstStyle/>
        <a:p>
          <a:endParaRPr lang="uk-UA"/>
        </a:p>
      </dgm:t>
    </dgm:pt>
    <dgm:pt modelId="{EEE48F31-75D5-48F0-B04E-2DB3B6A39FC3}" type="pres">
      <dgm:prSet presAssocID="{C3993840-3741-40A8-A004-7C297A673BF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B4F8276-1BB2-43B3-9D0D-77E4E6A00E55}" type="pres">
      <dgm:prSet presAssocID="{4AC7E1B2-C057-4E25-91D8-C414E808FC10}" presName="circle1" presStyleLbl="node1" presStyleIdx="0" presStyleCnt="3"/>
      <dgm:spPr/>
    </dgm:pt>
    <dgm:pt modelId="{27043AFE-EEB1-439A-A6A1-91FC92AD89EB}" type="pres">
      <dgm:prSet presAssocID="{4AC7E1B2-C057-4E25-91D8-C414E808FC10}" presName="space" presStyleCnt="0"/>
      <dgm:spPr/>
    </dgm:pt>
    <dgm:pt modelId="{737A9621-118B-4D0E-9FA5-3A92865F5D41}" type="pres">
      <dgm:prSet presAssocID="{4AC7E1B2-C057-4E25-91D8-C414E808FC10}" presName="rect1" presStyleLbl="alignAcc1" presStyleIdx="0" presStyleCnt="3"/>
      <dgm:spPr/>
    </dgm:pt>
    <dgm:pt modelId="{5A6433DD-7F06-4978-A0BB-7E12B274C50A}" type="pres">
      <dgm:prSet presAssocID="{1A9EF18C-17D5-4DD7-9756-40610061839A}" presName="vertSpace2" presStyleLbl="node1" presStyleIdx="0" presStyleCnt="3"/>
      <dgm:spPr/>
    </dgm:pt>
    <dgm:pt modelId="{D3E3CC9D-8D52-4BB6-BC3D-66645A319BF4}" type="pres">
      <dgm:prSet presAssocID="{1A9EF18C-17D5-4DD7-9756-40610061839A}" presName="circle2" presStyleLbl="node1" presStyleIdx="1" presStyleCnt="3"/>
      <dgm:spPr/>
    </dgm:pt>
    <dgm:pt modelId="{BF80F0E6-2FD3-481A-B3A7-BB03BE4BC448}" type="pres">
      <dgm:prSet presAssocID="{1A9EF18C-17D5-4DD7-9756-40610061839A}" presName="rect2" presStyleLbl="alignAcc1" presStyleIdx="1" presStyleCnt="3"/>
      <dgm:spPr/>
    </dgm:pt>
    <dgm:pt modelId="{F74A7C13-653E-4B19-B82D-B9178B6D2343}" type="pres">
      <dgm:prSet presAssocID="{CB5FCD11-9DA7-43ED-BCCF-B1E485545820}" presName="vertSpace3" presStyleLbl="node1" presStyleIdx="1" presStyleCnt="3"/>
      <dgm:spPr/>
    </dgm:pt>
    <dgm:pt modelId="{0D5553AB-393B-409A-8587-F1FE19421F9C}" type="pres">
      <dgm:prSet presAssocID="{CB5FCD11-9DA7-43ED-BCCF-B1E485545820}" presName="circle3" presStyleLbl="node1" presStyleIdx="2" presStyleCnt="3"/>
      <dgm:spPr/>
    </dgm:pt>
    <dgm:pt modelId="{0DC38BCC-2B5D-4742-90F7-91EED3212B93}" type="pres">
      <dgm:prSet presAssocID="{CB5FCD11-9DA7-43ED-BCCF-B1E485545820}" presName="rect3" presStyleLbl="alignAcc1" presStyleIdx="2" presStyleCnt="3"/>
      <dgm:spPr/>
    </dgm:pt>
    <dgm:pt modelId="{E9C94592-9C1B-4330-BF28-95D06880D8BB}" type="pres">
      <dgm:prSet presAssocID="{4AC7E1B2-C057-4E25-91D8-C414E808FC10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4D30B311-F195-4446-8115-DEB9DDF90389}" type="pres">
      <dgm:prSet presAssocID="{4AC7E1B2-C057-4E25-91D8-C414E808FC10}" presName="rect1ChTx" presStyleLbl="alignAcc1" presStyleIdx="2" presStyleCnt="3">
        <dgm:presLayoutVars>
          <dgm:bulletEnabled val="1"/>
        </dgm:presLayoutVars>
      </dgm:prSet>
      <dgm:spPr/>
    </dgm:pt>
    <dgm:pt modelId="{F9CD98E5-E2D9-4DA9-A387-4142EEF2CDB5}" type="pres">
      <dgm:prSet presAssocID="{1A9EF18C-17D5-4DD7-9756-40610061839A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CAF9564-8B56-4526-BB39-2B11C69CC95A}" type="pres">
      <dgm:prSet presAssocID="{1A9EF18C-17D5-4DD7-9756-40610061839A}" presName="rect2ChTx" presStyleLbl="alignAcc1" presStyleIdx="2" presStyleCnt="3">
        <dgm:presLayoutVars>
          <dgm:bulletEnabled val="1"/>
        </dgm:presLayoutVars>
      </dgm:prSet>
      <dgm:spPr/>
    </dgm:pt>
    <dgm:pt modelId="{D015198C-09F1-490B-9DBE-5133C22D22DD}" type="pres">
      <dgm:prSet presAssocID="{CB5FCD11-9DA7-43ED-BCCF-B1E485545820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8175AEA4-1EDB-4C2E-996F-051741B29D73}" type="pres">
      <dgm:prSet presAssocID="{CB5FCD11-9DA7-43ED-BCCF-B1E485545820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E3D85302-2AA9-4E09-A686-97CF2782FD13}" srcId="{C3993840-3741-40A8-A004-7C297A673BF2}" destId="{CB5FCD11-9DA7-43ED-BCCF-B1E485545820}" srcOrd="2" destOrd="0" parTransId="{C1A26B41-46F3-4A71-98BE-763276BC4F2B}" sibTransId="{01F4A81B-73F2-46F5-9913-F00F9AAB2403}"/>
    <dgm:cxn modelId="{00612E2C-D084-4ED9-82C5-AB73A819962A}" srcId="{CB5FCD11-9DA7-43ED-BCCF-B1E485545820}" destId="{89AAAEE2-FB8C-4D16-87A2-294F963AC46B}" srcOrd="0" destOrd="0" parTransId="{04873733-1B27-4889-8A0B-2056DB5637CD}" sibTransId="{B80AA46B-82E5-4A76-85A4-604C1034E7C8}"/>
    <dgm:cxn modelId="{1E16923A-748F-485E-8383-9B4BB24F5B98}" type="presOf" srcId="{CB5FCD11-9DA7-43ED-BCCF-B1E485545820}" destId="{D015198C-09F1-490B-9DBE-5133C22D22DD}" srcOrd="1" destOrd="0" presId="urn:microsoft.com/office/officeart/2005/8/layout/target3"/>
    <dgm:cxn modelId="{FC4F4D63-1ACA-4518-BD13-A2AA90A3469A}" type="presOf" srcId="{CB5FCD11-9DA7-43ED-BCCF-B1E485545820}" destId="{0DC38BCC-2B5D-4742-90F7-91EED3212B93}" srcOrd="0" destOrd="0" presId="urn:microsoft.com/office/officeart/2005/8/layout/target3"/>
    <dgm:cxn modelId="{84C38E75-1CEA-411F-823C-EA2ED7EF2227}" srcId="{4AC7E1B2-C057-4E25-91D8-C414E808FC10}" destId="{19A01154-2C5C-492F-81B4-56AB395586E2}" srcOrd="2" destOrd="0" parTransId="{3E646739-54D5-4BE4-B8DD-DACDB7FCB2F8}" sibTransId="{498D3D5E-7396-4087-B433-2F086C298A35}"/>
    <dgm:cxn modelId="{B9FF239B-2E6D-4078-838D-749ED18597D1}" type="presOf" srcId="{88665F15-E0A7-4509-9C9E-34088337B1DE}" destId="{4D30B311-F195-4446-8115-DEB9DDF90389}" srcOrd="0" destOrd="1" presId="urn:microsoft.com/office/officeart/2005/8/layout/target3"/>
    <dgm:cxn modelId="{F4960BA1-FAD0-485B-A3D6-8F17E4939BC6}" srcId="{4AC7E1B2-C057-4E25-91D8-C414E808FC10}" destId="{A003BB12-4ECC-4775-B2BB-5056981C3389}" srcOrd="3" destOrd="0" parTransId="{F1395567-2253-4D82-8D13-97D6EA39ECC3}" sibTransId="{36F152DB-CCDC-4403-B881-D978E990176C}"/>
    <dgm:cxn modelId="{C7236BA9-7A43-407B-88E8-EDE331E63B43}" type="presOf" srcId="{F45FB06D-5A78-492A-B6F8-660313F26E0B}" destId="{ECAF9564-8B56-4526-BB39-2B11C69CC95A}" srcOrd="0" destOrd="0" presId="urn:microsoft.com/office/officeart/2005/8/layout/target3"/>
    <dgm:cxn modelId="{3FA1D0AF-61D8-4192-87F1-6B9ADAE2DC26}" srcId="{C3993840-3741-40A8-A004-7C297A673BF2}" destId="{1A9EF18C-17D5-4DD7-9756-40610061839A}" srcOrd="1" destOrd="0" parTransId="{3C359D55-E94A-403F-ABCE-7547ECB55C79}" sibTransId="{93D2B437-5857-4D93-99A4-ECA28FD3DAF6}"/>
    <dgm:cxn modelId="{A6C870B0-B53B-4A62-8970-6F62461580E0}" srcId="{4AC7E1B2-C057-4E25-91D8-C414E808FC10}" destId="{88665F15-E0A7-4509-9C9E-34088337B1DE}" srcOrd="1" destOrd="0" parTransId="{BFB2C005-3B58-40C7-A990-867E20775804}" sibTransId="{1DD6F8F1-EA31-4928-8C3B-5C469A99DB33}"/>
    <dgm:cxn modelId="{2DF7F5B4-5802-4EA8-AFD6-20047EDAA124}" srcId="{C3993840-3741-40A8-A004-7C297A673BF2}" destId="{4AC7E1B2-C057-4E25-91D8-C414E808FC10}" srcOrd="0" destOrd="0" parTransId="{91BDE986-715A-41E7-A4A0-3E572C78A319}" sibTransId="{5BC3C3BA-B284-4F6A-87B5-DDDC9F4028B6}"/>
    <dgm:cxn modelId="{B7B4FCB6-523E-474D-B031-CD42AC1E562C}" type="presOf" srcId="{A003BB12-4ECC-4775-B2BB-5056981C3389}" destId="{4D30B311-F195-4446-8115-DEB9DDF90389}" srcOrd="0" destOrd="3" presId="urn:microsoft.com/office/officeart/2005/8/layout/target3"/>
    <dgm:cxn modelId="{8849B5B7-8DBF-481D-BD32-1121A29C2597}" type="presOf" srcId="{1A9EF18C-17D5-4DD7-9756-40610061839A}" destId="{BF80F0E6-2FD3-481A-B3A7-BB03BE4BC448}" srcOrd="0" destOrd="0" presId="urn:microsoft.com/office/officeart/2005/8/layout/target3"/>
    <dgm:cxn modelId="{DAE2F0C1-EE0C-4E3E-9327-C5A987339349}" type="presOf" srcId="{C3993840-3741-40A8-A004-7C297A673BF2}" destId="{EEE48F31-75D5-48F0-B04E-2DB3B6A39FC3}" srcOrd="0" destOrd="0" presId="urn:microsoft.com/office/officeart/2005/8/layout/target3"/>
    <dgm:cxn modelId="{7A4075CC-028D-44E3-8AA2-1F7DADE59B88}" srcId="{1A9EF18C-17D5-4DD7-9756-40610061839A}" destId="{F45FB06D-5A78-492A-B6F8-660313F26E0B}" srcOrd="0" destOrd="0" parTransId="{AEB7A0EC-BBC5-4AE0-A0CE-2E05E734BB02}" sibTransId="{BFBD6401-28AF-4F4E-8781-35A90232E002}"/>
    <dgm:cxn modelId="{6AFD35D6-410B-487D-A93A-1A6C13DD652F}" type="presOf" srcId="{19A01154-2C5C-492F-81B4-56AB395586E2}" destId="{4D30B311-F195-4446-8115-DEB9DDF90389}" srcOrd="0" destOrd="2" presId="urn:microsoft.com/office/officeart/2005/8/layout/target3"/>
    <dgm:cxn modelId="{0E98FFD6-2EFB-4689-A91B-86A43B9CABD5}" type="presOf" srcId="{89AAAEE2-FB8C-4D16-87A2-294F963AC46B}" destId="{8175AEA4-1EDB-4C2E-996F-051741B29D73}" srcOrd="0" destOrd="0" presId="urn:microsoft.com/office/officeart/2005/8/layout/target3"/>
    <dgm:cxn modelId="{2FE5F7DB-8A33-4E7A-9667-19D2C9D94F22}" type="presOf" srcId="{4AC7E1B2-C057-4E25-91D8-C414E808FC10}" destId="{737A9621-118B-4D0E-9FA5-3A92865F5D41}" srcOrd="0" destOrd="0" presId="urn:microsoft.com/office/officeart/2005/8/layout/target3"/>
    <dgm:cxn modelId="{E35A46E5-27E4-4038-8062-E6A7107DDB9A}" srcId="{4AC7E1B2-C057-4E25-91D8-C414E808FC10}" destId="{9C9DE656-B0B0-47B5-A458-5CF8FC02DABE}" srcOrd="0" destOrd="0" parTransId="{4F1AE57B-8B92-4517-B85D-30E5815B318F}" sibTransId="{2689042F-EE05-4399-A2CB-E215D015A024}"/>
    <dgm:cxn modelId="{06528EEC-9523-424E-B546-F78858A2C6CD}" type="presOf" srcId="{1A9EF18C-17D5-4DD7-9756-40610061839A}" destId="{F9CD98E5-E2D9-4DA9-A387-4142EEF2CDB5}" srcOrd="1" destOrd="0" presId="urn:microsoft.com/office/officeart/2005/8/layout/target3"/>
    <dgm:cxn modelId="{47B82AFD-6812-49E8-95E0-0E39E4B03296}" type="presOf" srcId="{4AC7E1B2-C057-4E25-91D8-C414E808FC10}" destId="{E9C94592-9C1B-4330-BF28-95D06880D8BB}" srcOrd="1" destOrd="0" presId="urn:microsoft.com/office/officeart/2005/8/layout/target3"/>
    <dgm:cxn modelId="{D6756CFE-E8A0-4B16-9AF4-8FD2DAFAD82C}" type="presOf" srcId="{9C9DE656-B0B0-47B5-A458-5CF8FC02DABE}" destId="{4D30B311-F195-4446-8115-DEB9DDF90389}" srcOrd="0" destOrd="0" presId="urn:microsoft.com/office/officeart/2005/8/layout/target3"/>
    <dgm:cxn modelId="{EF43433D-6985-48A1-9336-2CC97662165A}" type="presParOf" srcId="{EEE48F31-75D5-48F0-B04E-2DB3B6A39FC3}" destId="{0B4F8276-1BB2-43B3-9D0D-77E4E6A00E55}" srcOrd="0" destOrd="0" presId="urn:microsoft.com/office/officeart/2005/8/layout/target3"/>
    <dgm:cxn modelId="{EDC2D42C-F079-4239-AEED-8E0060D90B9F}" type="presParOf" srcId="{EEE48F31-75D5-48F0-B04E-2DB3B6A39FC3}" destId="{27043AFE-EEB1-439A-A6A1-91FC92AD89EB}" srcOrd="1" destOrd="0" presId="urn:microsoft.com/office/officeart/2005/8/layout/target3"/>
    <dgm:cxn modelId="{C71E4941-D0AE-47FD-B4B4-9638CCA08E65}" type="presParOf" srcId="{EEE48F31-75D5-48F0-B04E-2DB3B6A39FC3}" destId="{737A9621-118B-4D0E-9FA5-3A92865F5D41}" srcOrd="2" destOrd="0" presId="urn:microsoft.com/office/officeart/2005/8/layout/target3"/>
    <dgm:cxn modelId="{3898FF81-71FE-4B57-A4C7-83C3FDFF644F}" type="presParOf" srcId="{EEE48F31-75D5-48F0-B04E-2DB3B6A39FC3}" destId="{5A6433DD-7F06-4978-A0BB-7E12B274C50A}" srcOrd="3" destOrd="0" presId="urn:microsoft.com/office/officeart/2005/8/layout/target3"/>
    <dgm:cxn modelId="{EB62A988-708D-434B-8F62-1966D59872E7}" type="presParOf" srcId="{EEE48F31-75D5-48F0-B04E-2DB3B6A39FC3}" destId="{D3E3CC9D-8D52-4BB6-BC3D-66645A319BF4}" srcOrd="4" destOrd="0" presId="urn:microsoft.com/office/officeart/2005/8/layout/target3"/>
    <dgm:cxn modelId="{136A63A7-9C0B-4608-B9CF-D120C07069FF}" type="presParOf" srcId="{EEE48F31-75D5-48F0-B04E-2DB3B6A39FC3}" destId="{BF80F0E6-2FD3-481A-B3A7-BB03BE4BC448}" srcOrd="5" destOrd="0" presId="urn:microsoft.com/office/officeart/2005/8/layout/target3"/>
    <dgm:cxn modelId="{EBC07044-242E-4DDD-B437-E6F50DF9E9AB}" type="presParOf" srcId="{EEE48F31-75D5-48F0-B04E-2DB3B6A39FC3}" destId="{F74A7C13-653E-4B19-B82D-B9178B6D2343}" srcOrd="6" destOrd="0" presId="urn:microsoft.com/office/officeart/2005/8/layout/target3"/>
    <dgm:cxn modelId="{3966A3FF-9C66-4FAF-9F76-0BA511D068A3}" type="presParOf" srcId="{EEE48F31-75D5-48F0-B04E-2DB3B6A39FC3}" destId="{0D5553AB-393B-409A-8587-F1FE19421F9C}" srcOrd="7" destOrd="0" presId="urn:microsoft.com/office/officeart/2005/8/layout/target3"/>
    <dgm:cxn modelId="{D17A2AF8-670F-4DCB-93BA-0E6568758207}" type="presParOf" srcId="{EEE48F31-75D5-48F0-B04E-2DB3B6A39FC3}" destId="{0DC38BCC-2B5D-4742-90F7-91EED3212B93}" srcOrd="8" destOrd="0" presId="urn:microsoft.com/office/officeart/2005/8/layout/target3"/>
    <dgm:cxn modelId="{B09E0652-D664-4B8D-8865-E8E6A1CE9039}" type="presParOf" srcId="{EEE48F31-75D5-48F0-B04E-2DB3B6A39FC3}" destId="{E9C94592-9C1B-4330-BF28-95D06880D8BB}" srcOrd="9" destOrd="0" presId="urn:microsoft.com/office/officeart/2005/8/layout/target3"/>
    <dgm:cxn modelId="{9F35A419-CA37-4064-A158-635A6D423D6A}" type="presParOf" srcId="{EEE48F31-75D5-48F0-B04E-2DB3B6A39FC3}" destId="{4D30B311-F195-4446-8115-DEB9DDF90389}" srcOrd="10" destOrd="0" presId="urn:microsoft.com/office/officeart/2005/8/layout/target3"/>
    <dgm:cxn modelId="{1663AA49-EEF2-45A3-8DB8-ED191DF80585}" type="presParOf" srcId="{EEE48F31-75D5-48F0-B04E-2DB3B6A39FC3}" destId="{F9CD98E5-E2D9-4DA9-A387-4142EEF2CDB5}" srcOrd="11" destOrd="0" presId="urn:microsoft.com/office/officeart/2005/8/layout/target3"/>
    <dgm:cxn modelId="{9AFEEFCB-D3CA-4CCD-8D77-557361959BCA}" type="presParOf" srcId="{EEE48F31-75D5-48F0-B04E-2DB3B6A39FC3}" destId="{ECAF9564-8B56-4526-BB39-2B11C69CC95A}" srcOrd="12" destOrd="0" presId="urn:microsoft.com/office/officeart/2005/8/layout/target3"/>
    <dgm:cxn modelId="{2CCDDFE3-5F87-455C-A225-6F94A025C180}" type="presParOf" srcId="{EEE48F31-75D5-48F0-B04E-2DB3B6A39FC3}" destId="{D015198C-09F1-490B-9DBE-5133C22D22DD}" srcOrd="13" destOrd="0" presId="urn:microsoft.com/office/officeart/2005/8/layout/target3"/>
    <dgm:cxn modelId="{BBAD12C3-ED46-4A65-BC57-539FB9954A40}" type="presParOf" srcId="{EEE48F31-75D5-48F0-B04E-2DB3B6A39FC3}" destId="{8175AEA4-1EDB-4C2E-996F-051741B29D7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1D9A3D-A366-4ABF-8251-CBAC92F132FA}" type="doc">
      <dgm:prSet loTypeId="urn:microsoft.com/office/officeart/2005/8/layout/vList3" loCatId="picture" qsTypeId="urn:microsoft.com/office/officeart/2005/8/quickstyle/simple4" qsCatId="simple" csTypeId="urn:microsoft.com/office/officeart/2005/8/colors/accent2_5" csCatId="accent2" phldr="1"/>
      <dgm:spPr/>
    </dgm:pt>
    <dgm:pt modelId="{FE4D4AE8-11B4-41C7-8440-628EDE740C91}">
      <dgm:prSet phldrT="[Текст]" custT="1"/>
      <dgm:spPr/>
      <dgm:t>
        <a:bodyPr/>
        <a:lstStyle/>
        <a:p>
          <a:r>
            <a:rPr lang="uk-UA" sz="3600" dirty="0">
              <a:latin typeface="Corbel" panose="020B0503020204020204" pitchFamily="34" charset="0"/>
            </a:rPr>
            <a:t>Тривимірні графіки</a:t>
          </a:r>
        </a:p>
      </dgm:t>
    </dgm:pt>
    <dgm:pt modelId="{A475EC35-E105-497C-8AA2-A0905BE4A8FB}" type="parTrans" cxnId="{826E72CD-7A09-4C22-9B13-F6A7782090AC}">
      <dgm:prSet/>
      <dgm:spPr/>
      <dgm:t>
        <a:bodyPr/>
        <a:lstStyle/>
        <a:p>
          <a:endParaRPr lang="uk-UA" sz="1800">
            <a:latin typeface="Corbel" panose="020B0503020204020204" pitchFamily="34" charset="0"/>
          </a:endParaRPr>
        </a:p>
      </dgm:t>
    </dgm:pt>
    <dgm:pt modelId="{D0C984ED-FF17-4063-B475-0C2C72430DB3}" type="sibTrans" cxnId="{826E72CD-7A09-4C22-9B13-F6A7782090AC}">
      <dgm:prSet/>
      <dgm:spPr/>
      <dgm:t>
        <a:bodyPr/>
        <a:lstStyle/>
        <a:p>
          <a:endParaRPr lang="uk-UA" sz="1800">
            <a:latin typeface="Corbel" panose="020B0503020204020204" pitchFamily="34" charset="0"/>
          </a:endParaRPr>
        </a:p>
      </dgm:t>
    </dgm:pt>
    <dgm:pt modelId="{D7EA9729-62C0-42FE-A5E0-136DE68630A6}">
      <dgm:prSet phldrT="[Текст]" custT="1"/>
      <dgm:spPr/>
      <dgm:t>
        <a:bodyPr/>
        <a:lstStyle/>
        <a:p>
          <a:r>
            <a:rPr lang="uk-UA" sz="3600" dirty="0">
              <a:latin typeface="Corbel" panose="020B0503020204020204" pitchFamily="34" charset="0"/>
            </a:rPr>
            <a:t>Діаграми</a:t>
          </a:r>
        </a:p>
      </dgm:t>
    </dgm:pt>
    <dgm:pt modelId="{2CD7275F-E139-4AF1-928F-EC40CBC3F94C}" type="parTrans" cxnId="{237E060A-1DD5-48B9-A211-04F3032F48AD}">
      <dgm:prSet/>
      <dgm:spPr/>
      <dgm:t>
        <a:bodyPr/>
        <a:lstStyle/>
        <a:p>
          <a:endParaRPr lang="uk-UA" sz="1800">
            <a:latin typeface="Corbel" panose="020B0503020204020204" pitchFamily="34" charset="0"/>
          </a:endParaRPr>
        </a:p>
      </dgm:t>
    </dgm:pt>
    <dgm:pt modelId="{E6E7CCBF-A9AD-4317-86F0-E6C80DE88B38}" type="sibTrans" cxnId="{237E060A-1DD5-48B9-A211-04F3032F48AD}">
      <dgm:prSet/>
      <dgm:spPr/>
      <dgm:t>
        <a:bodyPr/>
        <a:lstStyle/>
        <a:p>
          <a:endParaRPr lang="uk-UA" sz="1800">
            <a:latin typeface="Corbel" panose="020B0503020204020204" pitchFamily="34" charset="0"/>
          </a:endParaRPr>
        </a:p>
      </dgm:t>
    </dgm:pt>
    <dgm:pt modelId="{0F5E73C2-5B7F-48C2-A862-3C892824D67B}">
      <dgm:prSet phldrT="[Текст]" custT="1"/>
      <dgm:spPr/>
      <dgm:t>
        <a:bodyPr/>
        <a:lstStyle/>
        <a:p>
          <a:r>
            <a:rPr lang="uk-UA" sz="3600" dirty="0">
              <a:latin typeface="Corbel" panose="020B0503020204020204" pitchFamily="34" charset="0"/>
            </a:rPr>
            <a:t>Силові поля</a:t>
          </a:r>
        </a:p>
      </dgm:t>
    </dgm:pt>
    <dgm:pt modelId="{EC973673-B7A8-4EF5-BC3B-5B76821E043A}" type="parTrans" cxnId="{46262C6F-8267-4C32-8B5A-A16EF3D4AD67}">
      <dgm:prSet/>
      <dgm:spPr/>
      <dgm:t>
        <a:bodyPr/>
        <a:lstStyle/>
        <a:p>
          <a:endParaRPr lang="uk-UA" sz="1800">
            <a:latin typeface="Corbel" panose="020B0503020204020204" pitchFamily="34" charset="0"/>
          </a:endParaRPr>
        </a:p>
      </dgm:t>
    </dgm:pt>
    <dgm:pt modelId="{28D6F30D-992C-4ADD-9EB7-1E26A9144B91}" type="sibTrans" cxnId="{46262C6F-8267-4C32-8B5A-A16EF3D4AD67}">
      <dgm:prSet/>
      <dgm:spPr/>
      <dgm:t>
        <a:bodyPr/>
        <a:lstStyle/>
        <a:p>
          <a:endParaRPr lang="uk-UA" sz="1800">
            <a:latin typeface="Corbel" panose="020B0503020204020204" pitchFamily="34" charset="0"/>
          </a:endParaRPr>
        </a:p>
      </dgm:t>
    </dgm:pt>
    <dgm:pt modelId="{33241433-51FD-42F2-BCFC-090B9C901416}">
      <dgm:prSet phldrT="[Текст]" custT="1"/>
      <dgm:spPr/>
      <dgm:t>
        <a:bodyPr/>
        <a:lstStyle/>
        <a:p>
          <a:r>
            <a:rPr lang="uk-UA" sz="3600" dirty="0">
              <a:latin typeface="Corbel" panose="020B0503020204020204" pitchFamily="34" charset="0"/>
            </a:rPr>
            <a:t>Неструктуровані координати</a:t>
          </a:r>
        </a:p>
      </dgm:t>
    </dgm:pt>
    <dgm:pt modelId="{FF428184-397A-4D30-BAC1-A9637180A138}" type="parTrans" cxnId="{DF750474-6C22-46DB-9C15-CA856B416DF0}">
      <dgm:prSet/>
      <dgm:spPr/>
      <dgm:t>
        <a:bodyPr/>
        <a:lstStyle/>
        <a:p>
          <a:endParaRPr lang="uk-UA" sz="1800">
            <a:latin typeface="Corbel" panose="020B0503020204020204" pitchFamily="34" charset="0"/>
          </a:endParaRPr>
        </a:p>
      </dgm:t>
    </dgm:pt>
    <dgm:pt modelId="{66DD6882-C21B-4697-8DBF-12AE85189B15}" type="sibTrans" cxnId="{DF750474-6C22-46DB-9C15-CA856B416DF0}">
      <dgm:prSet/>
      <dgm:spPr/>
      <dgm:t>
        <a:bodyPr/>
        <a:lstStyle/>
        <a:p>
          <a:endParaRPr lang="uk-UA" sz="1800">
            <a:latin typeface="Corbel" panose="020B0503020204020204" pitchFamily="34" charset="0"/>
          </a:endParaRPr>
        </a:p>
      </dgm:t>
    </dgm:pt>
    <dgm:pt modelId="{2A39553C-7E20-4887-949E-61BA69630CBE}" type="pres">
      <dgm:prSet presAssocID="{A21D9A3D-A366-4ABF-8251-CBAC92F132FA}" presName="linearFlow" presStyleCnt="0">
        <dgm:presLayoutVars>
          <dgm:dir/>
          <dgm:resizeHandles val="exact"/>
        </dgm:presLayoutVars>
      </dgm:prSet>
      <dgm:spPr/>
    </dgm:pt>
    <dgm:pt modelId="{191BA63E-ED3A-4B06-9D0F-7A7AFA477EDB}" type="pres">
      <dgm:prSet presAssocID="{FE4D4AE8-11B4-41C7-8440-628EDE740C91}" presName="composite" presStyleCnt="0"/>
      <dgm:spPr/>
    </dgm:pt>
    <dgm:pt modelId="{03119480-F55C-4B58-9E1D-04201D94E2BE}" type="pres">
      <dgm:prSet presAssocID="{FE4D4AE8-11B4-41C7-8440-628EDE740C91}" presName="imgShp" presStyleLbl="fgImgPlace1" presStyleIdx="0" presStyleCnt="4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F27CE1EE-EB7B-4AFC-9DD6-FD6CB97D57B4}" type="pres">
      <dgm:prSet presAssocID="{FE4D4AE8-11B4-41C7-8440-628EDE740C91}" presName="txShp" presStyleLbl="node1" presStyleIdx="0" presStyleCnt="4">
        <dgm:presLayoutVars>
          <dgm:bulletEnabled val="1"/>
        </dgm:presLayoutVars>
      </dgm:prSet>
      <dgm:spPr/>
    </dgm:pt>
    <dgm:pt modelId="{FDFAD206-55D6-4059-AF42-3627EB16A186}" type="pres">
      <dgm:prSet presAssocID="{D0C984ED-FF17-4063-B475-0C2C72430DB3}" presName="spacing" presStyleCnt="0"/>
      <dgm:spPr/>
    </dgm:pt>
    <dgm:pt modelId="{561BB847-D01E-46BE-B8B6-39815297360D}" type="pres">
      <dgm:prSet presAssocID="{D7EA9729-62C0-42FE-A5E0-136DE68630A6}" presName="composite" presStyleCnt="0"/>
      <dgm:spPr/>
    </dgm:pt>
    <dgm:pt modelId="{54AFA1DC-2B17-4078-A160-B9104C147AD3}" type="pres">
      <dgm:prSet presAssocID="{D7EA9729-62C0-42FE-A5E0-136DE68630A6}" presName="imgShp" presStyleLbl="fgImgPlace1" presStyleIdx="1" presStyleCnt="4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C26B29BA-4646-4F97-9FD6-ABB8A141FF63}" type="pres">
      <dgm:prSet presAssocID="{D7EA9729-62C0-42FE-A5E0-136DE68630A6}" presName="txShp" presStyleLbl="node1" presStyleIdx="1" presStyleCnt="4">
        <dgm:presLayoutVars>
          <dgm:bulletEnabled val="1"/>
        </dgm:presLayoutVars>
      </dgm:prSet>
      <dgm:spPr/>
    </dgm:pt>
    <dgm:pt modelId="{D9CF84B7-4EF7-4E1E-985B-5575DAAE11DF}" type="pres">
      <dgm:prSet presAssocID="{E6E7CCBF-A9AD-4317-86F0-E6C80DE88B38}" presName="spacing" presStyleCnt="0"/>
      <dgm:spPr/>
    </dgm:pt>
    <dgm:pt modelId="{5FCAB563-DF6D-4EE1-9064-5A5FEC4285B5}" type="pres">
      <dgm:prSet presAssocID="{0F5E73C2-5B7F-48C2-A862-3C892824D67B}" presName="composite" presStyleCnt="0"/>
      <dgm:spPr/>
    </dgm:pt>
    <dgm:pt modelId="{CDD67C92-4369-4CEE-907E-DCBD4482C1C7}" type="pres">
      <dgm:prSet presAssocID="{0F5E73C2-5B7F-48C2-A862-3C892824D67B}" presName="imgShp" presStyleLbl="fgImgPlace1" presStyleIdx="2" presStyleCnt="4" custLinFactNeighborX="-621" custLinFactNeighborY="-54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  <dgm:pt modelId="{6BA87741-20BB-47EC-8AEE-8C3CA376C5F1}" type="pres">
      <dgm:prSet presAssocID="{0F5E73C2-5B7F-48C2-A862-3C892824D67B}" presName="txShp" presStyleLbl="node1" presStyleIdx="2" presStyleCnt="4">
        <dgm:presLayoutVars>
          <dgm:bulletEnabled val="1"/>
        </dgm:presLayoutVars>
      </dgm:prSet>
      <dgm:spPr/>
    </dgm:pt>
    <dgm:pt modelId="{2476DE10-4340-4104-A809-0E0E89B5B64C}" type="pres">
      <dgm:prSet presAssocID="{28D6F30D-992C-4ADD-9EB7-1E26A9144B91}" presName="spacing" presStyleCnt="0"/>
      <dgm:spPr/>
    </dgm:pt>
    <dgm:pt modelId="{D0A4AA08-AD97-421B-AB44-D53548FB2B38}" type="pres">
      <dgm:prSet presAssocID="{33241433-51FD-42F2-BCFC-090B9C901416}" presName="composite" presStyleCnt="0"/>
      <dgm:spPr/>
    </dgm:pt>
    <dgm:pt modelId="{73DB31A8-BA09-4B23-BAFB-2C683C6ADB0A}" type="pres">
      <dgm:prSet presAssocID="{33241433-51FD-42F2-BCFC-090B9C901416}" presName="imgShp" presStyleLbl="fgImgPlace1" presStyleIdx="3" presStyleCnt="4" custLinFactNeighborX="2569" custLinFactNeighborY="153"/>
      <dgm:spPr>
        <a:blipFill>
          <a:blip xmlns:r="http://schemas.openxmlformats.org/officeDocument/2006/relationships" r:embed="rId4"/>
          <a:stretch>
            <a:fillRect/>
          </a:stretch>
        </a:blipFill>
      </dgm:spPr>
    </dgm:pt>
    <dgm:pt modelId="{C3E9CB47-780D-4EB1-9460-DE0608154099}" type="pres">
      <dgm:prSet presAssocID="{33241433-51FD-42F2-BCFC-090B9C901416}" presName="txShp" presStyleLbl="node1" presStyleIdx="3" presStyleCnt="4">
        <dgm:presLayoutVars>
          <dgm:bulletEnabled val="1"/>
        </dgm:presLayoutVars>
      </dgm:prSet>
      <dgm:spPr/>
    </dgm:pt>
  </dgm:ptLst>
  <dgm:cxnLst>
    <dgm:cxn modelId="{237E060A-1DD5-48B9-A211-04F3032F48AD}" srcId="{A21D9A3D-A366-4ABF-8251-CBAC92F132FA}" destId="{D7EA9729-62C0-42FE-A5E0-136DE68630A6}" srcOrd="1" destOrd="0" parTransId="{2CD7275F-E139-4AF1-928F-EC40CBC3F94C}" sibTransId="{E6E7CCBF-A9AD-4317-86F0-E6C80DE88B38}"/>
    <dgm:cxn modelId="{56A4751D-A08F-48EF-BE5B-0F9F6F5A236C}" type="presOf" srcId="{D7EA9729-62C0-42FE-A5E0-136DE68630A6}" destId="{C26B29BA-4646-4F97-9FD6-ABB8A141FF63}" srcOrd="0" destOrd="0" presId="urn:microsoft.com/office/officeart/2005/8/layout/vList3"/>
    <dgm:cxn modelId="{46262C6F-8267-4C32-8B5A-A16EF3D4AD67}" srcId="{A21D9A3D-A366-4ABF-8251-CBAC92F132FA}" destId="{0F5E73C2-5B7F-48C2-A862-3C892824D67B}" srcOrd="2" destOrd="0" parTransId="{EC973673-B7A8-4EF5-BC3B-5B76821E043A}" sibTransId="{28D6F30D-992C-4ADD-9EB7-1E26A9144B91}"/>
    <dgm:cxn modelId="{DF750474-6C22-46DB-9C15-CA856B416DF0}" srcId="{A21D9A3D-A366-4ABF-8251-CBAC92F132FA}" destId="{33241433-51FD-42F2-BCFC-090B9C901416}" srcOrd="3" destOrd="0" parTransId="{FF428184-397A-4D30-BAC1-A9637180A138}" sibTransId="{66DD6882-C21B-4697-8DBF-12AE85189B15}"/>
    <dgm:cxn modelId="{25D1719F-EB2C-4FCC-B55F-8C63531CBB8E}" type="presOf" srcId="{33241433-51FD-42F2-BCFC-090B9C901416}" destId="{C3E9CB47-780D-4EB1-9460-DE0608154099}" srcOrd="0" destOrd="0" presId="urn:microsoft.com/office/officeart/2005/8/layout/vList3"/>
    <dgm:cxn modelId="{E2695BB3-B15F-436E-8F0F-C50B554ACD10}" type="presOf" srcId="{0F5E73C2-5B7F-48C2-A862-3C892824D67B}" destId="{6BA87741-20BB-47EC-8AEE-8C3CA376C5F1}" srcOrd="0" destOrd="0" presId="urn:microsoft.com/office/officeart/2005/8/layout/vList3"/>
    <dgm:cxn modelId="{9AF2C2BD-FF10-465E-9821-7728898544DC}" type="presOf" srcId="{A21D9A3D-A366-4ABF-8251-CBAC92F132FA}" destId="{2A39553C-7E20-4887-949E-61BA69630CBE}" srcOrd="0" destOrd="0" presId="urn:microsoft.com/office/officeart/2005/8/layout/vList3"/>
    <dgm:cxn modelId="{826E72CD-7A09-4C22-9B13-F6A7782090AC}" srcId="{A21D9A3D-A366-4ABF-8251-CBAC92F132FA}" destId="{FE4D4AE8-11B4-41C7-8440-628EDE740C91}" srcOrd="0" destOrd="0" parTransId="{A475EC35-E105-497C-8AA2-A0905BE4A8FB}" sibTransId="{D0C984ED-FF17-4063-B475-0C2C72430DB3}"/>
    <dgm:cxn modelId="{3CF9C5E8-E9E3-4074-85A5-EEBC865673C4}" type="presOf" srcId="{FE4D4AE8-11B4-41C7-8440-628EDE740C91}" destId="{F27CE1EE-EB7B-4AFC-9DD6-FD6CB97D57B4}" srcOrd="0" destOrd="0" presId="urn:microsoft.com/office/officeart/2005/8/layout/vList3"/>
    <dgm:cxn modelId="{0DEFCC1E-238A-467A-B876-403D25E00D13}" type="presParOf" srcId="{2A39553C-7E20-4887-949E-61BA69630CBE}" destId="{191BA63E-ED3A-4B06-9D0F-7A7AFA477EDB}" srcOrd="0" destOrd="0" presId="urn:microsoft.com/office/officeart/2005/8/layout/vList3"/>
    <dgm:cxn modelId="{DBCCB1E5-53B8-4A5E-BFAC-EC08CB0673B3}" type="presParOf" srcId="{191BA63E-ED3A-4B06-9D0F-7A7AFA477EDB}" destId="{03119480-F55C-4B58-9E1D-04201D94E2BE}" srcOrd="0" destOrd="0" presId="urn:microsoft.com/office/officeart/2005/8/layout/vList3"/>
    <dgm:cxn modelId="{88D30552-1CCD-4223-9B92-C4125760FE92}" type="presParOf" srcId="{191BA63E-ED3A-4B06-9D0F-7A7AFA477EDB}" destId="{F27CE1EE-EB7B-4AFC-9DD6-FD6CB97D57B4}" srcOrd="1" destOrd="0" presId="urn:microsoft.com/office/officeart/2005/8/layout/vList3"/>
    <dgm:cxn modelId="{77F4783E-B5B6-448D-9CB9-757CDC994F4C}" type="presParOf" srcId="{2A39553C-7E20-4887-949E-61BA69630CBE}" destId="{FDFAD206-55D6-4059-AF42-3627EB16A186}" srcOrd="1" destOrd="0" presId="urn:microsoft.com/office/officeart/2005/8/layout/vList3"/>
    <dgm:cxn modelId="{9DE484FC-24B7-46A3-AB1C-19E8CB9DBDCB}" type="presParOf" srcId="{2A39553C-7E20-4887-949E-61BA69630CBE}" destId="{561BB847-D01E-46BE-B8B6-39815297360D}" srcOrd="2" destOrd="0" presId="urn:microsoft.com/office/officeart/2005/8/layout/vList3"/>
    <dgm:cxn modelId="{39856FAD-88B8-4655-84D9-1E13568CAF05}" type="presParOf" srcId="{561BB847-D01E-46BE-B8B6-39815297360D}" destId="{54AFA1DC-2B17-4078-A160-B9104C147AD3}" srcOrd="0" destOrd="0" presId="urn:microsoft.com/office/officeart/2005/8/layout/vList3"/>
    <dgm:cxn modelId="{EB5F6BCC-E238-4FD1-845A-E99C71CF4995}" type="presParOf" srcId="{561BB847-D01E-46BE-B8B6-39815297360D}" destId="{C26B29BA-4646-4F97-9FD6-ABB8A141FF63}" srcOrd="1" destOrd="0" presId="urn:microsoft.com/office/officeart/2005/8/layout/vList3"/>
    <dgm:cxn modelId="{8DA0B1A1-712C-4AF6-A9B9-AF2FA4050E5F}" type="presParOf" srcId="{2A39553C-7E20-4887-949E-61BA69630CBE}" destId="{D9CF84B7-4EF7-4E1E-985B-5575DAAE11DF}" srcOrd="3" destOrd="0" presId="urn:microsoft.com/office/officeart/2005/8/layout/vList3"/>
    <dgm:cxn modelId="{F346F7F6-2B3A-4FEA-B4D5-A018B3068B8C}" type="presParOf" srcId="{2A39553C-7E20-4887-949E-61BA69630CBE}" destId="{5FCAB563-DF6D-4EE1-9064-5A5FEC4285B5}" srcOrd="4" destOrd="0" presId="urn:microsoft.com/office/officeart/2005/8/layout/vList3"/>
    <dgm:cxn modelId="{1AF5BA15-4573-4B3F-A0EA-AB00BA35EDC8}" type="presParOf" srcId="{5FCAB563-DF6D-4EE1-9064-5A5FEC4285B5}" destId="{CDD67C92-4369-4CEE-907E-DCBD4482C1C7}" srcOrd="0" destOrd="0" presId="urn:microsoft.com/office/officeart/2005/8/layout/vList3"/>
    <dgm:cxn modelId="{D33E2B2F-9394-48EA-B905-17AE5411F624}" type="presParOf" srcId="{5FCAB563-DF6D-4EE1-9064-5A5FEC4285B5}" destId="{6BA87741-20BB-47EC-8AEE-8C3CA376C5F1}" srcOrd="1" destOrd="0" presId="urn:microsoft.com/office/officeart/2005/8/layout/vList3"/>
    <dgm:cxn modelId="{8B33592A-6773-4ED3-8E19-9EAF3CBB3904}" type="presParOf" srcId="{2A39553C-7E20-4887-949E-61BA69630CBE}" destId="{2476DE10-4340-4104-A809-0E0E89B5B64C}" srcOrd="5" destOrd="0" presId="urn:microsoft.com/office/officeart/2005/8/layout/vList3"/>
    <dgm:cxn modelId="{B67747FC-B08C-4AC7-882B-6DA9008FF501}" type="presParOf" srcId="{2A39553C-7E20-4887-949E-61BA69630CBE}" destId="{D0A4AA08-AD97-421B-AB44-D53548FB2B38}" srcOrd="6" destOrd="0" presId="urn:microsoft.com/office/officeart/2005/8/layout/vList3"/>
    <dgm:cxn modelId="{4FF111A1-C70F-4807-94B2-0B926D893D82}" type="presParOf" srcId="{D0A4AA08-AD97-421B-AB44-D53548FB2B38}" destId="{73DB31A8-BA09-4B23-BAFB-2C683C6ADB0A}" srcOrd="0" destOrd="0" presId="urn:microsoft.com/office/officeart/2005/8/layout/vList3"/>
    <dgm:cxn modelId="{1338987A-FAE9-4293-8D4E-696B0B8E074F}" type="presParOf" srcId="{D0A4AA08-AD97-421B-AB44-D53548FB2B38}" destId="{C3E9CB47-780D-4EB1-9460-DE060815409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1D9A3D-A366-4ABF-8251-CBAC92F132FA}" type="doc">
      <dgm:prSet loTypeId="urn:microsoft.com/office/officeart/2005/8/layout/vList3" loCatId="picture" qsTypeId="urn:microsoft.com/office/officeart/2005/8/quickstyle/simple4" qsCatId="simple" csTypeId="urn:microsoft.com/office/officeart/2005/8/colors/accent2_5" csCatId="accent2" phldr="1"/>
      <dgm:spPr/>
    </dgm:pt>
    <dgm:pt modelId="{FE4D4AE8-11B4-41C7-8440-628EDE740C91}">
      <dgm:prSet phldrT="[Текст]" custT="1"/>
      <dgm:spPr/>
      <dgm:t>
        <a:bodyPr/>
        <a:lstStyle/>
        <a:p>
          <a:r>
            <a:rPr lang="uk-UA" sz="3600" dirty="0">
              <a:latin typeface="Corbel" panose="020B0503020204020204" pitchFamily="34" charset="0"/>
            </a:rPr>
            <a:t>Тривимірні графіки</a:t>
          </a:r>
        </a:p>
      </dgm:t>
    </dgm:pt>
    <dgm:pt modelId="{A475EC35-E105-497C-8AA2-A0905BE4A8FB}" type="parTrans" cxnId="{826E72CD-7A09-4C22-9B13-F6A7782090AC}">
      <dgm:prSet/>
      <dgm:spPr/>
      <dgm:t>
        <a:bodyPr/>
        <a:lstStyle/>
        <a:p>
          <a:endParaRPr lang="uk-UA" sz="1800">
            <a:latin typeface="Corbel" panose="020B0503020204020204" pitchFamily="34" charset="0"/>
          </a:endParaRPr>
        </a:p>
      </dgm:t>
    </dgm:pt>
    <dgm:pt modelId="{D0C984ED-FF17-4063-B475-0C2C72430DB3}" type="sibTrans" cxnId="{826E72CD-7A09-4C22-9B13-F6A7782090AC}">
      <dgm:prSet/>
      <dgm:spPr/>
      <dgm:t>
        <a:bodyPr/>
        <a:lstStyle/>
        <a:p>
          <a:endParaRPr lang="uk-UA" sz="1800">
            <a:latin typeface="Corbel" panose="020B0503020204020204" pitchFamily="34" charset="0"/>
          </a:endParaRPr>
        </a:p>
      </dgm:t>
    </dgm:pt>
    <dgm:pt modelId="{D7EA9729-62C0-42FE-A5E0-136DE68630A6}">
      <dgm:prSet phldrT="[Текст]" custT="1"/>
      <dgm:spPr/>
      <dgm:t>
        <a:bodyPr/>
        <a:lstStyle/>
        <a:p>
          <a:r>
            <a:rPr lang="uk-UA" sz="3600" dirty="0">
              <a:latin typeface="Corbel" panose="020B0503020204020204" pitchFamily="34" charset="0"/>
            </a:rPr>
            <a:t>Діаграми</a:t>
          </a:r>
        </a:p>
      </dgm:t>
    </dgm:pt>
    <dgm:pt modelId="{2CD7275F-E139-4AF1-928F-EC40CBC3F94C}" type="parTrans" cxnId="{237E060A-1DD5-48B9-A211-04F3032F48AD}">
      <dgm:prSet/>
      <dgm:spPr/>
      <dgm:t>
        <a:bodyPr/>
        <a:lstStyle/>
        <a:p>
          <a:endParaRPr lang="uk-UA" sz="1800">
            <a:latin typeface="Corbel" panose="020B0503020204020204" pitchFamily="34" charset="0"/>
          </a:endParaRPr>
        </a:p>
      </dgm:t>
    </dgm:pt>
    <dgm:pt modelId="{E6E7CCBF-A9AD-4317-86F0-E6C80DE88B38}" type="sibTrans" cxnId="{237E060A-1DD5-48B9-A211-04F3032F48AD}">
      <dgm:prSet/>
      <dgm:spPr/>
      <dgm:t>
        <a:bodyPr/>
        <a:lstStyle/>
        <a:p>
          <a:endParaRPr lang="uk-UA" sz="1800">
            <a:latin typeface="Corbel" panose="020B0503020204020204" pitchFamily="34" charset="0"/>
          </a:endParaRPr>
        </a:p>
      </dgm:t>
    </dgm:pt>
    <dgm:pt modelId="{0F5E73C2-5B7F-48C2-A862-3C892824D67B}">
      <dgm:prSet phldrT="[Текст]" custT="1"/>
      <dgm:spPr/>
      <dgm:t>
        <a:bodyPr/>
        <a:lstStyle/>
        <a:p>
          <a:r>
            <a:rPr lang="uk-UA" sz="3600" dirty="0">
              <a:latin typeface="Corbel" panose="020B0503020204020204" pitchFamily="34" charset="0"/>
            </a:rPr>
            <a:t>Силові поля</a:t>
          </a:r>
        </a:p>
      </dgm:t>
    </dgm:pt>
    <dgm:pt modelId="{EC973673-B7A8-4EF5-BC3B-5B76821E043A}" type="parTrans" cxnId="{46262C6F-8267-4C32-8B5A-A16EF3D4AD67}">
      <dgm:prSet/>
      <dgm:spPr/>
      <dgm:t>
        <a:bodyPr/>
        <a:lstStyle/>
        <a:p>
          <a:endParaRPr lang="uk-UA" sz="1800">
            <a:latin typeface="Corbel" panose="020B0503020204020204" pitchFamily="34" charset="0"/>
          </a:endParaRPr>
        </a:p>
      </dgm:t>
    </dgm:pt>
    <dgm:pt modelId="{28D6F30D-992C-4ADD-9EB7-1E26A9144B91}" type="sibTrans" cxnId="{46262C6F-8267-4C32-8B5A-A16EF3D4AD67}">
      <dgm:prSet/>
      <dgm:spPr/>
      <dgm:t>
        <a:bodyPr/>
        <a:lstStyle/>
        <a:p>
          <a:endParaRPr lang="uk-UA" sz="1800">
            <a:latin typeface="Corbel" panose="020B0503020204020204" pitchFamily="34" charset="0"/>
          </a:endParaRPr>
        </a:p>
      </dgm:t>
    </dgm:pt>
    <dgm:pt modelId="{33241433-51FD-42F2-BCFC-090B9C901416}">
      <dgm:prSet phldrT="[Текст]" custT="1"/>
      <dgm:spPr/>
      <dgm:t>
        <a:bodyPr/>
        <a:lstStyle/>
        <a:p>
          <a:r>
            <a:rPr lang="uk-UA" sz="3600" dirty="0">
              <a:latin typeface="Corbel" panose="020B0503020204020204" pitchFamily="34" charset="0"/>
            </a:rPr>
            <a:t>Неструктуровані координати</a:t>
          </a:r>
        </a:p>
      </dgm:t>
    </dgm:pt>
    <dgm:pt modelId="{FF428184-397A-4D30-BAC1-A9637180A138}" type="parTrans" cxnId="{DF750474-6C22-46DB-9C15-CA856B416DF0}">
      <dgm:prSet/>
      <dgm:spPr/>
      <dgm:t>
        <a:bodyPr/>
        <a:lstStyle/>
        <a:p>
          <a:endParaRPr lang="uk-UA" sz="1800">
            <a:latin typeface="Corbel" panose="020B0503020204020204" pitchFamily="34" charset="0"/>
          </a:endParaRPr>
        </a:p>
      </dgm:t>
    </dgm:pt>
    <dgm:pt modelId="{66DD6882-C21B-4697-8DBF-12AE85189B15}" type="sibTrans" cxnId="{DF750474-6C22-46DB-9C15-CA856B416DF0}">
      <dgm:prSet/>
      <dgm:spPr/>
      <dgm:t>
        <a:bodyPr/>
        <a:lstStyle/>
        <a:p>
          <a:endParaRPr lang="uk-UA" sz="1800">
            <a:latin typeface="Corbel" panose="020B0503020204020204" pitchFamily="34" charset="0"/>
          </a:endParaRPr>
        </a:p>
      </dgm:t>
    </dgm:pt>
    <dgm:pt modelId="{2A39553C-7E20-4887-949E-61BA69630CBE}" type="pres">
      <dgm:prSet presAssocID="{A21D9A3D-A366-4ABF-8251-CBAC92F132FA}" presName="linearFlow" presStyleCnt="0">
        <dgm:presLayoutVars>
          <dgm:dir/>
          <dgm:resizeHandles val="exact"/>
        </dgm:presLayoutVars>
      </dgm:prSet>
      <dgm:spPr/>
    </dgm:pt>
    <dgm:pt modelId="{191BA63E-ED3A-4B06-9D0F-7A7AFA477EDB}" type="pres">
      <dgm:prSet presAssocID="{FE4D4AE8-11B4-41C7-8440-628EDE740C91}" presName="composite" presStyleCnt="0"/>
      <dgm:spPr/>
    </dgm:pt>
    <dgm:pt modelId="{03119480-F55C-4B58-9E1D-04201D94E2BE}" type="pres">
      <dgm:prSet presAssocID="{FE4D4AE8-11B4-41C7-8440-628EDE740C91}" presName="imgShp" presStyleLbl="fgImgPlace1" presStyleIdx="0" presStyleCnt="4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F27CE1EE-EB7B-4AFC-9DD6-FD6CB97D57B4}" type="pres">
      <dgm:prSet presAssocID="{FE4D4AE8-11B4-41C7-8440-628EDE740C91}" presName="txShp" presStyleLbl="node1" presStyleIdx="0" presStyleCnt="4">
        <dgm:presLayoutVars>
          <dgm:bulletEnabled val="1"/>
        </dgm:presLayoutVars>
      </dgm:prSet>
      <dgm:spPr/>
    </dgm:pt>
    <dgm:pt modelId="{FDFAD206-55D6-4059-AF42-3627EB16A186}" type="pres">
      <dgm:prSet presAssocID="{D0C984ED-FF17-4063-B475-0C2C72430DB3}" presName="spacing" presStyleCnt="0"/>
      <dgm:spPr/>
    </dgm:pt>
    <dgm:pt modelId="{561BB847-D01E-46BE-B8B6-39815297360D}" type="pres">
      <dgm:prSet presAssocID="{D7EA9729-62C0-42FE-A5E0-136DE68630A6}" presName="composite" presStyleCnt="0"/>
      <dgm:spPr/>
    </dgm:pt>
    <dgm:pt modelId="{54AFA1DC-2B17-4078-A160-B9104C147AD3}" type="pres">
      <dgm:prSet presAssocID="{D7EA9729-62C0-42FE-A5E0-136DE68630A6}" presName="imgShp" presStyleLbl="fgImgPlace1" presStyleIdx="1" presStyleCnt="4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C26B29BA-4646-4F97-9FD6-ABB8A141FF63}" type="pres">
      <dgm:prSet presAssocID="{D7EA9729-62C0-42FE-A5E0-136DE68630A6}" presName="txShp" presStyleLbl="node1" presStyleIdx="1" presStyleCnt="4">
        <dgm:presLayoutVars>
          <dgm:bulletEnabled val="1"/>
        </dgm:presLayoutVars>
      </dgm:prSet>
      <dgm:spPr/>
    </dgm:pt>
    <dgm:pt modelId="{D9CF84B7-4EF7-4E1E-985B-5575DAAE11DF}" type="pres">
      <dgm:prSet presAssocID="{E6E7CCBF-A9AD-4317-86F0-E6C80DE88B38}" presName="spacing" presStyleCnt="0"/>
      <dgm:spPr/>
    </dgm:pt>
    <dgm:pt modelId="{5FCAB563-DF6D-4EE1-9064-5A5FEC4285B5}" type="pres">
      <dgm:prSet presAssocID="{0F5E73C2-5B7F-48C2-A862-3C892824D67B}" presName="composite" presStyleCnt="0"/>
      <dgm:spPr/>
    </dgm:pt>
    <dgm:pt modelId="{CDD67C92-4369-4CEE-907E-DCBD4482C1C7}" type="pres">
      <dgm:prSet presAssocID="{0F5E73C2-5B7F-48C2-A862-3C892824D67B}" presName="imgShp" presStyleLbl="fgImgPlace1" presStyleIdx="2" presStyleCnt="4" custLinFactNeighborX="-621" custLinFactNeighborY="-54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  <dgm:pt modelId="{6BA87741-20BB-47EC-8AEE-8C3CA376C5F1}" type="pres">
      <dgm:prSet presAssocID="{0F5E73C2-5B7F-48C2-A862-3C892824D67B}" presName="txShp" presStyleLbl="node1" presStyleIdx="2" presStyleCnt="4">
        <dgm:presLayoutVars>
          <dgm:bulletEnabled val="1"/>
        </dgm:presLayoutVars>
      </dgm:prSet>
      <dgm:spPr/>
    </dgm:pt>
    <dgm:pt modelId="{2476DE10-4340-4104-A809-0E0E89B5B64C}" type="pres">
      <dgm:prSet presAssocID="{28D6F30D-992C-4ADD-9EB7-1E26A9144B91}" presName="spacing" presStyleCnt="0"/>
      <dgm:spPr/>
    </dgm:pt>
    <dgm:pt modelId="{D0A4AA08-AD97-421B-AB44-D53548FB2B38}" type="pres">
      <dgm:prSet presAssocID="{33241433-51FD-42F2-BCFC-090B9C901416}" presName="composite" presStyleCnt="0"/>
      <dgm:spPr/>
    </dgm:pt>
    <dgm:pt modelId="{73DB31A8-BA09-4B23-BAFB-2C683C6ADB0A}" type="pres">
      <dgm:prSet presAssocID="{33241433-51FD-42F2-BCFC-090B9C901416}" presName="imgShp" presStyleLbl="fgImgPlace1" presStyleIdx="3" presStyleCnt="4" custLinFactNeighborX="2569" custLinFactNeighborY="153"/>
      <dgm:spPr>
        <a:blipFill>
          <a:blip xmlns:r="http://schemas.openxmlformats.org/officeDocument/2006/relationships" r:embed="rId4"/>
          <a:stretch>
            <a:fillRect/>
          </a:stretch>
        </a:blipFill>
      </dgm:spPr>
    </dgm:pt>
    <dgm:pt modelId="{C3E9CB47-780D-4EB1-9460-DE0608154099}" type="pres">
      <dgm:prSet presAssocID="{33241433-51FD-42F2-BCFC-090B9C901416}" presName="txShp" presStyleLbl="node1" presStyleIdx="3" presStyleCnt="4">
        <dgm:presLayoutVars>
          <dgm:bulletEnabled val="1"/>
        </dgm:presLayoutVars>
      </dgm:prSet>
      <dgm:spPr/>
    </dgm:pt>
  </dgm:ptLst>
  <dgm:cxnLst>
    <dgm:cxn modelId="{237E060A-1DD5-48B9-A211-04F3032F48AD}" srcId="{A21D9A3D-A366-4ABF-8251-CBAC92F132FA}" destId="{D7EA9729-62C0-42FE-A5E0-136DE68630A6}" srcOrd="1" destOrd="0" parTransId="{2CD7275F-E139-4AF1-928F-EC40CBC3F94C}" sibTransId="{E6E7CCBF-A9AD-4317-86F0-E6C80DE88B38}"/>
    <dgm:cxn modelId="{56A4751D-A08F-48EF-BE5B-0F9F6F5A236C}" type="presOf" srcId="{D7EA9729-62C0-42FE-A5E0-136DE68630A6}" destId="{C26B29BA-4646-4F97-9FD6-ABB8A141FF63}" srcOrd="0" destOrd="0" presId="urn:microsoft.com/office/officeart/2005/8/layout/vList3"/>
    <dgm:cxn modelId="{46262C6F-8267-4C32-8B5A-A16EF3D4AD67}" srcId="{A21D9A3D-A366-4ABF-8251-CBAC92F132FA}" destId="{0F5E73C2-5B7F-48C2-A862-3C892824D67B}" srcOrd="2" destOrd="0" parTransId="{EC973673-B7A8-4EF5-BC3B-5B76821E043A}" sibTransId="{28D6F30D-992C-4ADD-9EB7-1E26A9144B91}"/>
    <dgm:cxn modelId="{DF750474-6C22-46DB-9C15-CA856B416DF0}" srcId="{A21D9A3D-A366-4ABF-8251-CBAC92F132FA}" destId="{33241433-51FD-42F2-BCFC-090B9C901416}" srcOrd="3" destOrd="0" parTransId="{FF428184-397A-4D30-BAC1-A9637180A138}" sibTransId="{66DD6882-C21B-4697-8DBF-12AE85189B15}"/>
    <dgm:cxn modelId="{25D1719F-EB2C-4FCC-B55F-8C63531CBB8E}" type="presOf" srcId="{33241433-51FD-42F2-BCFC-090B9C901416}" destId="{C3E9CB47-780D-4EB1-9460-DE0608154099}" srcOrd="0" destOrd="0" presId="urn:microsoft.com/office/officeart/2005/8/layout/vList3"/>
    <dgm:cxn modelId="{E2695BB3-B15F-436E-8F0F-C50B554ACD10}" type="presOf" srcId="{0F5E73C2-5B7F-48C2-A862-3C892824D67B}" destId="{6BA87741-20BB-47EC-8AEE-8C3CA376C5F1}" srcOrd="0" destOrd="0" presId="urn:microsoft.com/office/officeart/2005/8/layout/vList3"/>
    <dgm:cxn modelId="{9AF2C2BD-FF10-465E-9821-7728898544DC}" type="presOf" srcId="{A21D9A3D-A366-4ABF-8251-CBAC92F132FA}" destId="{2A39553C-7E20-4887-949E-61BA69630CBE}" srcOrd="0" destOrd="0" presId="urn:microsoft.com/office/officeart/2005/8/layout/vList3"/>
    <dgm:cxn modelId="{826E72CD-7A09-4C22-9B13-F6A7782090AC}" srcId="{A21D9A3D-A366-4ABF-8251-CBAC92F132FA}" destId="{FE4D4AE8-11B4-41C7-8440-628EDE740C91}" srcOrd="0" destOrd="0" parTransId="{A475EC35-E105-497C-8AA2-A0905BE4A8FB}" sibTransId="{D0C984ED-FF17-4063-B475-0C2C72430DB3}"/>
    <dgm:cxn modelId="{3CF9C5E8-E9E3-4074-85A5-EEBC865673C4}" type="presOf" srcId="{FE4D4AE8-11B4-41C7-8440-628EDE740C91}" destId="{F27CE1EE-EB7B-4AFC-9DD6-FD6CB97D57B4}" srcOrd="0" destOrd="0" presId="urn:microsoft.com/office/officeart/2005/8/layout/vList3"/>
    <dgm:cxn modelId="{0DEFCC1E-238A-467A-B876-403D25E00D13}" type="presParOf" srcId="{2A39553C-7E20-4887-949E-61BA69630CBE}" destId="{191BA63E-ED3A-4B06-9D0F-7A7AFA477EDB}" srcOrd="0" destOrd="0" presId="urn:microsoft.com/office/officeart/2005/8/layout/vList3"/>
    <dgm:cxn modelId="{DBCCB1E5-53B8-4A5E-BFAC-EC08CB0673B3}" type="presParOf" srcId="{191BA63E-ED3A-4B06-9D0F-7A7AFA477EDB}" destId="{03119480-F55C-4B58-9E1D-04201D94E2BE}" srcOrd="0" destOrd="0" presId="urn:microsoft.com/office/officeart/2005/8/layout/vList3"/>
    <dgm:cxn modelId="{88D30552-1CCD-4223-9B92-C4125760FE92}" type="presParOf" srcId="{191BA63E-ED3A-4B06-9D0F-7A7AFA477EDB}" destId="{F27CE1EE-EB7B-4AFC-9DD6-FD6CB97D57B4}" srcOrd="1" destOrd="0" presId="urn:microsoft.com/office/officeart/2005/8/layout/vList3"/>
    <dgm:cxn modelId="{77F4783E-B5B6-448D-9CB9-757CDC994F4C}" type="presParOf" srcId="{2A39553C-7E20-4887-949E-61BA69630CBE}" destId="{FDFAD206-55D6-4059-AF42-3627EB16A186}" srcOrd="1" destOrd="0" presId="urn:microsoft.com/office/officeart/2005/8/layout/vList3"/>
    <dgm:cxn modelId="{9DE484FC-24B7-46A3-AB1C-19E8CB9DBDCB}" type="presParOf" srcId="{2A39553C-7E20-4887-949E-61BA69630CBE}" destId="{561BB847-D01E-46BE-B8B6-39815297360D}" srcOrd="2" destOrd="0" presId="urn:microsoft.com/office/officeart/2005/8/layout/vList3"/>
    <dgm:cxn modelId="{39856FAD-88B8-4655-84D9-1E13568CAF05}" type="presParOf" srcId="{561BB847-D01E-46BE-B8B6-39815297360D}" destId="{54AFA1DC-2B17-4078-A160-B9104C147AD3}" srcOrd="0" destOrd="0" presId="urn:microsoft.com/office/officeart/2005/8/layout/vList3"/>
    <dgm:cxn modelId="{EB5F6BCC-E238-4FD1-845A-E99C71CF4995}" type="presParOf" srcId="{561BB847-D01E-46BE-B8B6-39815297360D}" destId="{C26B29BA-4646-4F97-9FD6-ABB8A141FF63}" srcOrd="1" destOrd="0" presId="urn:microsoft.com/office/officeart/2005/8/layout/vList3"/>
    <dgm:cxn modelId="{8DA0B1A1-712C-4AF6-A9B9-AF2FA4050E5F}" type="presParOf" srcId="{2A39553C-7E20-4887-949E-61BA69630CBE}" destId="{D9CF84B7-4EF7-4E1E-985B-5575DAAE11DF}" srcOrd="3" destOrd="0" presId="urn:microsoft.com/office/officeart/2005/8/layout/vList3"/>
    <dgm:cxn modelId="{F346F7F6-2B3A-4FEA-B4D5-A018B3068B8C}" type="presParOf" srcId="{2A39553C-7E20-4887-949E-61BA69630CBE}" destId="{5FCAB563-DF6D-4EE1-9064-5A5FEC4285B5}" srcOrd="4" destOrd="0" presId="urn:microsoft.com/office/officeart/2005/8/layout/vList3"/>
    <dgm:cxn modelId="{1AF5BA15-4573-4B3F-A0EA-AB00BA35EDC8}" type="presParOf" srcId="{5FCAB563-DF6D-4EE1-9064-5A5FEC4285B5}" destId="{CDD67C92-4369-4CEE-907E-DCBD4482C1C7}" srcOrd="0" destOrd="0" presId="urn:microsoft.com/office/officeart/2005/8/layout/vList3"/>
    <dgm:cxn modelId="{D33E2B2F-9394-48EA-B905-17AE5411F624}" type="presParOf" srcId="{5FCAB563-DF6D-4EE1-9064-5A5FEC4285B5}" destId="{6BA87741-20BB-47EC-8AEE-8C3CA376C5F1}" srcOrd="1" destOrd="0" presId="urn:microsoft.com/office/officeart/2005/8/layout/vList3"/>
    <dgm:cxn modelId="{8B33592A-6773-4ED3-8E19-9EAF3CBB3904}" type="presParOf" srcId="{2A39553C-7E20-4887-949E-61BA69630CBE}" destId="{2476DE10-4340-4104-A809-0E0E89B5B64C}" srcOrd="5" destOrd="0" presId="urn:microsoft.com/office/officeart/2005/8/layout/vList3"/>
    <dgm:cxn modelId="{B67747FC-B08C-4AC7-882B-6DA9008FF501}" type="presParOf" srcId="{2A39553C-7E20-4887-949E-61BA69630CBE}" destId="{D0A4AA08-AD97-421B-AB44-D53548FB2B38}" srcOrd="6" destOrd="0" presId="urn:microsoft.com/office/officeart/2005/8/layout/vList3"/>
    <dgm:cxn modelId="{4FF111A1-C70F-4807-94B2-0B926D893D82}" type="presParOf" srcId="{D0A4AA08-AD97-421B-AB44-D53548FB2B38}" destId="{73DB31A8-BA09-4B23-BAFB-2C683C6ADB0A}" srcOrd="0" destOrd="0" presId="urn:microsoft.com/office/officeart/2005/8/layout/vList3"/>
    <dgm:cxn modelId="{1338987A-FAE9-4293-8D4E-696B0B8E074F}" type="presParOf" srcId="{D0A4AA08-AD97-421B-AB44-D53548FB2B38}" destId="{C3E9CB47-780D-4EB1-9460-DE060815409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42550B-D8D2-4683-82ED-86628B24E54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EAF5E56-2379-457D-AE8A-C44FC8E3EF43}">
      <dgm:prSet phldrT="[Текст]"/>
      <dgm:spPr/>
      <dgm:t>
        <a:bodyPr/>
        <a:lstStyle/>
        <a:p>
          <a:r>
            <a:rPr lang="en-US" dirty="0">
              <a:latin typeface="Corbel" panose="020B0503020204020204" pitchFamily="34" charset="0"/>
            </a:rPr>
            <a:t>SciPy</a:t>
          </a:r>
          <a:endParaRPr lang="uk-UA" dirty="0">
            <a:latin typeface="Corbel" panose="020B0503020204020204" pitchFamily="34" charset="0"/>
          </a:endParaRPr>
        </a:p>
      </dgm:t>
    </dgm:pt>
    <dgm:pt modelId="{7A84DECB-CC86-4833-B927-E79E721685C6}" type="parTrans" cxnId="{42B9DBDD-653D-45DD-8DB8-19552A413399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BAEFFA4C-8300-4629-9EC4-38E17986B5BF}" type="sibTrans" cxnId="{42B9DBDD-653D-45DD-8DB8-19552A413399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E1D4BCD4-D7FD-45C9-812E-03E53251DB68}">
      <dgm:prSet phldrT="[Текст]"/>
      <dgm:spPr/>
      <dgm:t>
        <a:bodyPr/>
        <a:lstStyle/>
        <a:p>
          <a:r>
            <a:rPr lang="uk-UA" dirty="0">
              <a:latin typeface="Corbel" panose="020B0503020204020204" pitchFamily="34" charset="0"/>
            </a:rPr>
            <a:t>Інструменти для вирішення диференціальних рівнянь</a:t>
          </a:r>
        </a:p>
      </dgm:t>
    </dgm:pt>
    <dgm:pt modelId="{66A741CF-2534-444F-B7FB-8C5200CD2A97}" type="parTrans" cxnId="{CBA0635E-8D78-4021-A70C-4410AEBF9C1A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2C0AD19B-1F19-4195-BE0E-710EC98755E7}" type="sibTrans" cxnId="{CBA0635E-8D78-4021-A70C-4410AEBF9C1A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8CFB62CE-548B-4579-AA0D-CC3C87520B04}">
      <dgm:prSet phldrT="[Текст]"/>
      <dgm:spPr/>
      <dgm:t>
        <a:bodyPr/>
        <a:lstStyle/>
        <a:p>
          <a:r>
            <a:rPr lang="uk-UA" dirty="0">
              <a:latin typeface="Corbel" panose="020B0503020204020204" pitchFamily="34" charset="0"/>
            </a:rPr>
            <a:t>Чисельне рішення рівнянь</a:t>
          </a:r>
        </a:p>
      </dgm:t>
    </dgm:pt>
    <dgm:pt modelId="{49A2BCC7-93F3-41CA-B4DA-0EE6AA845A1F}" type="parTrans" cxnId="{732F3756-9824-4DE9-9066-91706F8D70A7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2C9683D7-C06D-4D47-8206-346FFC2CB63D}" type="sibTrans" cxnId="{732F3756-9824-4DE9-9066-91706F8D70A7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637EA009-BD53-4F2A-A40A-46DFC58472C6}">
      <dgm:prSet phldrT="[Текст]"/>
      <dgm:spPr/>
      <dgm:t>
        <a:bodyPr/>
        <a:lstStyle/>
        <a:p>
          <a:r>
            <a:rPr lang="en-US" dirty="0">
              <a:latin typeface="Corbel" panose="020B0503020204020204" pitchFamily="34" charset="0"/>
            </a:rPr>
            <a:t>Pandas </a:t>
          </a:r>
          <a:r>
            <a:rPr lang="en-US" dirty="0" err="1">
              <a:latin typeface="Corbel" panose="020B0503020204020204" pitchFamily="34" charset="0"/>
            </a:rPr>
            <a:t>i</a:t>
          </a:r>
          <a:r>
            <a:rPr lang="en-US" dirty="0">
              <a:latin typeface="Corbel" panose="020B0503020204020204" pitchFamily="34" charset="0"/>
            </a:rPr>
            <a:t> Scikit-learn</a:t>
          </a:r>
          <a:endParaRPr lang="uk-UA" dirty="0">
            <a:latin typeface="Corbel" panose="020B0503020204020204" pitchFamily="34" charset="0"/>
          </a:endParaRPr>
        </a:p>
      </dgm:t>
    </dgm:pt>
    <dgm:pt modelId="{902CA35F-E44C-4085-BD40-FDA6C9613861}" type="parTrans" cxnId="{AAE9A390-3B3A-4662-B690-D546A2FD8333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7A4D5EC3-82E7-4135-B535-C93803BC92C7}" type="sibTrans" cxnId="{AAE9A390-3B3A-4662-B690-D546A2FD8333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66B5F165-9C7B-4011-BAFF-C40AECAE35D8}">
      <dgm:prSet phldrT="[Текст]"/>
      <dgm:spPr/>
      <dgm:t>
        <a:bodyPr/>
        <a:lstStyle/>
        <a:p>
          <a:r>
            <a:rPr lang="uk-UA" dirty="0">
              <a:latin typeface="Corbel" panose="020B0503020204020204" pitchFamily="34" charset="0"/>
            </a:rPr>
            <a:t>Аналізувати дані</a:t>
          </a:r>
        </a:p>
      </dgm:t>
    </dgm:pt>
    <dgm:pt modelId="{B561EB1A-9148-455F-B9D3-09A61337EF87}" type="parTrans" cxnId="{0B12BDBC-4620-4D6E-8277-34096D90C016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75F4CF7E-CF6B-469B-9DDC-1138F3BEC098}" type="sibTrans" cxnId="{0B12BDBC-4620-4D6E-8277-34096D90C016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60DD734B-69BE-4691-AE63-86CA66136056}">
      <dgm:prSet phldrT="[Текст]"/>
      <dgm:spPr/>
      <dgm:t>
        <a:bodyPr/>
        <a:lstStyle/>
        <a:p>
          <a:r>
            <a:rPr lang="uk-UA" dirty="0">
              <a:latin typeface="Corbel" panose="020B0503020204020204" pitchFamily="34" charset="0"/>
            </a:rPr>
            <a:t>Будувати статистичні моделі</a:t>
          </a:r>
        </a:p>
      </dgm:t>
    </dgm:pt>
    <dgm:pt modelId="{17408771-541C-453A-BA52-8F6CA3740532}" type="parTrans" cxnId="{656CE0A3-7EE1-4137-80CC-2A04508FD06A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848BA4EA-F8D5-43C8-BFCF-6506C91FC949}" type="sibTrans" cxnId="{656CE0A3-7EE1-4137-80CC-2A04508FD06A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4D09B926-E69A-482D-B1AC-F2EA0F12C376}">
      <dgm:prSet phldrT="[Текст]"/>
      <dgm:spPr/>
      <dgm:t>
        <a:bodyPr/>
        <a:lstStyle/>
        <a:p>
          <a:r>
            <a:rPr lang="en-US" dirty="0" err="1">
              <a:latin typeface="Corbel" panose="020B0503020204020204" pitchFamily="34" charset="0"/>
            </a:rPr>
            <a:t>SumPy</a:t>
          </a:r>
          <a:endParaRPr lang="uk-UA" dirty="0">
            <a:latin typeface="Corbel" panose="020B0503020204020204" pitchFamily="34" charset="0"/>
          </a:endParaRPr>
        </a:p>
      </dgm:t>
    </dgm:pt>
    <dgm:pt modelId="{E695F6DE-7B70-4202-9334-A36880C63275}" type="parTrans" cxnId="{F33CC595-4352-4F92-A076-0D2B55BF31B5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A8915D4E-0EAC-4681-8DB3-8DBC88F786D4}" type="sibTrans" cxnId="{F33CC595-4352-4F92-A076-0D2B55BF31B5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137B4063-A9F6-418C-824E-2CC0D2F92BDD}">
      <dgm:prSet phldrT="[Текст]"/>
      <dgm:spPr/>
      <dgm:t>
        <a:bodyPr/>
        <a:lstStyle/>
        <a:p>
          <a:r>
            <a:rPr lang="uk-UA" dirty="0">
              <a:latin typeface="Corbel" panose="020B0503020204020204" pitchFamily="34" charset="0"/>
            </a:rPr>
            <a:t>Дозволяє </a:t>
          </a:r>
          <a:r>
            <a:rPr lang="uk-UA" dirty="0" err="1">
              <a:latin typeface="Corbel" panose="020B0503020204020204" pitchFamily="34" charset="0"/>
            </a:rPr>
            <a:t>символьно</a:t>
          </a:r>
          <a:r>
            <a:rPr lang="uk-UA" dirty="0">
              <a:latin typeface="Corbel" panose="020B0503020204020204" pitchFamily="34" charset="0"/>
            </a:rPr>
            <a:t> вирішувати рівняння</a:t>
          </a:r>
        </a:p>
      </dgm:t>
    </dgm:pt>
    <dgm:pt modelId="{141D040A-3BB7-47A8-AD07-D14E67C64029}" type="parTrans" cxnId="{CA8090EA-F1ED-4F7F-86FB-E85E08F27361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3DBFBAE2-A995-4541-9793-A67311C79291}" type="sibTrans" cxnId="{CA8090EA-F1ED-4F7F-86FB-E85E08F27361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2C623593-A85F-4EC5-8602-F8F28A823DD9}">
      <dgm:prSet phldrT="[Текст]"/>
      <dgm:spPr/>
      <dgm:t>
        <a:bodyPr/>
        <a:lstStyle/>
        <a:p>
          <a:r>
            <a:rPr lang="uk-UA" dirty="0">
              <a:latin typeface="Corbel" panose="020B0503020204020204" pitchFamily="34" charset="0"/>
            </a:rPr>
            <a:t>Оптимізація</a:t>
          </a:r>
        </a:p>
      </dgm:t>
    </dgm:pt>
    <dgm:pt modelId="{ABC2F47D-9B70-494F-811E-84BF84E6098B}" type="parTrans" cxnId="{E8297F28-B5E3-4CD7-BFF5-2284EB920A88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E7F15AE5-4539-4D9C-A004-3F51D3912696}" type="sibTrans" cxnId="{E8297F28-B5E3-4CD7-BFF5-2284EB920A88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B1222870-5BE5-4FE9-A9C9-2F4B0F0167B9}">
      <dgm:prSet phldrT="[Текст]"/>
      <dgm:spPr/>
      <dgm:t>
        <a:bodyPr/>
        <a:lstStyle/>
        <a:p>
          <a:r>
            <a:rPr lang="uk-UA" dirty="0">
              <a:latin typeface="Corbel" panose="020B0503020204020204" pitchFamily="34" charset="0"/>
            </a:rPr>
            <a:t>Аналіз сигналів</a:t>
          </a:r>
        </a:p>
      </dgm:t>
    </dgm:pt>
    <dgm:pt modelId="{3BB56B88-30CB-41F5-AF09-99ACA41D37E3}" type="parTrans" cxnId="{7793997B-DE89-4763-BDD7-A16A301F2A21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9F4F4C24-2601-4D96-9D5C-0668FC25DA60}" type="sibTrans" cxnId="{7793997B-DE89-4763-BDD7-A16A301F2A21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F75F6286-5572-494A-A636-9598D433ED96}" type="pres">
      <dgm:prSet presAssocID="{E242550B-D8D2-4683-82ED-86628B24E54E}" presName="linear" presStyleCnt="0">
        <dgm:presLayoutVars>
          <dgm:dir/>
          <dgm:animLvl val="lvl"/>
          <dgm:resizeHandles val="exact"/>
        </dgm:presLayoutVars>
      </dgm:prSet>
      <dgm:spPr/>
    </dgm:pt>
    <dgm:pt modelId="{893BCFFD-3B0C-486C-8650-951E0E7E9A31}" type="pres">
      <dgm:prSet presAssocID="{CEAF5E56-2379-457D-AE8A-C44FC8E3EF43}" presName="parentLin" presStyleCnt="0"/>
      <dgm:spPr/>
    </dgm:pt>
    <dgm:pt modelId="{70BCED9A-D77C-4ACF-9108-BFBC7F924D70}" type="pres">
      <dgm:prSet presAssocID="{CEAF5E56-2379-457D-AE8A-C44FC8E3EF43}" presName="parentLeftMargin" presStyleLbl="node1" presStyleIdx="0" presStyleCnt="3"/>
      <dgm:spPr/>
    </dgm:pt>
    <dgm:pt modelId="{666C5735-307A-4078-8AE5-7CD3D83BD1BB}" type="pres">
      <dgm:prSet presAssocID="{CEAF5E56-2379-457D-AE8A-C44FC8E3EF4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46C43E-4EEE-4384-BFF5-BA856F0AB99F}" type="pres">
      <dgm:prSet presAssocID="{CEAF5E56-2379-457D-AE8A-C44FC8E3EF43}" presName="negativeSpace" presStyleCnt="0"/>
      <dgm:spPr/>
    </dgm:pt>
    <dgm:pt modelId="{94D3DE11-6E49-4A26-9160-65BCA2694596}" type="pres">
      <dgm:prSet presAssocID="{CEAF5E56-2379-457D-AE8A-C44FC8E3EF43}" presName="childText" presStyleLbl="conFgAcc1" presStyleIdx="0" presStyleCnt="3">
        <dgm:presLayoutVars>
          <dgm:bulletEnabled val="1"/>
        </dgm:presLayoutVars>
      </dgm:prSet>
      <dgm:spPr/>
    </dgm:pt>
    <dgm:pt modelId="{D1DD952F-34D5-4924-B04E-72479AAD3FB2}" type="pres">
      <dgm:prSet presAssocID="{BAEFFA4C-8300-4629-9EC4-38E17986B5BF}" presName="spaceBetweenRectangles" presStyleCnt="0"/>
      <dgm:spPr/>
    </dgm:pt>
    <dgm:pt modelId="{4BD61E28-2A81-4AEE-BB30-77AF9DB93382}" type="pres">
      <dgm:prSet presAssocID="{637EA009-BD53-4F2A-A40A-46DFC58472C6}" presName="parentLin" presStyleCnt="0"/>
      <dgm:spPr/>
    </dgm:pt>
    <dgm:pt modelId="{90A2C3E0-0B32-4102-83CB-33E175DCD276}" type="pres">
      <dgm:prSet presAssocID="{637EA009-BD53-4F2A-A40A-46DFC58472C6}" presName="parentLeftMargin" presStyleLbl="node1" presStyleIdx="0" presStyleCnt="3"/>
      <dgm:spPr/>
    </dgm:pt>
    <dgm:pt modelId="{2B457836-460D-4BF6-9372-37DBA0F12D9C}" type="pres">
      <dgm:prSet presAssocID="{637EA009-BD53-4F2A-A40A-46DFC58472C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19EE130-D35C-4BA4-9B75-1BD88223C896}" type="pres">
      <dgm:prSet presAssocID="{637EA009-BD53-4F2A-A40A-46DFC58472C6}" presName="negativeSpace" presStyleCnt="0"/>
      <dgm:spPr/>
    </dgm:pt>
    <dgm:pt modelId="{A68215EF-3E7D-4CF1-AFE2-A3AF8D3A5BE7}" type="pres">
      <dgm:prSet presAssocID="{637EA009-BD53-4F2A-A40A-46DFC58472C6}" presName="childText" presStyleLbl="conFgAcc1" presStyleIdx="1" presStyleCnt="3">
        <dgm:presLayoutVars>
          <dgm:bulletEnabled val="1"/>
        </dgm:presLayoutVars>
      </dgm:prSet>
      <dgm:spPr/>
    </dgm:pt>
    <dgm:pt modelId="{A7555402-963B-4883-ABC2-A860D7BD592D}" type="pres">
      <dgm:prSet presAssocID="{7A4D5EC3-82E7-4135-B535-C93803BC92C7}" presName="spaceBetweenRectangles" presStyleCnt="0"/>
      <dgm:spPr/>
    </dgm:pt>
    <dgm:pt modelId="{9092732F-31BA-4719-9099-5574FBD06EA8}" type="pres">
      <dgm:prSet presAssocID="{4D09B926-E69A-482D-B1AC-F2EA0F12C376}" presName="parentLin" presStyleCnt="0"/>
      <dgm:spPr/>
    </dgm:pt>
    <dgm:pt modelId="{9EA400A7-DC38-4B4D-8E51-B70C3272D729}" type="pres">
      <dgm:prSet presAssocID="{4D09B926-E69A-482D-B1AC-F2EA0F12C376}" presName="parentLeftMargin" presStyleLbl="node1" presStyleIdx="1" presStyleCnt="3"/>
      <dgm:spPr/>
    </dgm:pt>
    <dgm:pt modelId="{280167CA-66A6-4CAB-88A4-3F9FC4739845}" type="pres">
      <dgm:prSet presAssocID="{4D09B926-E69A-482D-B1AC-F2EA0F12C37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6C063B6-03A3-41AF-8D43-6B3F1AB2EF02}" type="pres">
      <dgm:prSet presAssocID="{4D09B926-E69A-482D-B1AC-F2EA0F12C376}" presName="negativeSpace" presStyleCnt="0"/>
      <dgm:spPr/>
    </dgm:pt>
    <dgm:pt modelId="{32324FCE-9555-4A24-9CFB-82A90E2670FD}" type="pres">
      <dgm:prSet presAssocID="{4D09B926-E69A-482D-B1AC-F2EA0F12C37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90FBE03-249E-445B-AC13-9F403E9767C6}" type="presOf" srcId="{CEAF5E56-2379-457D-AE8A-C44FC8E3EF43}" destId="{666C5735-307A-4078-8AE5-7CD3D83BD1BB}" srcOrd="1" destOrd="0" presId="urn:microsoft.com/office/officeart/2005/8/layout/list1"/>
    <dgm:cxn modelId="{E8297F28-B5E3-4CD7-BFF5-2284EB920A88}" srcId="{CEAF5E56-2379-457D-AE8A-C44FC8E3EF43}" destId="{2C623593-A85F-4EC5-8602-F8F28A823DD9}" srcOrd="2" destOrd="0" parTransId="{ABC2F47D-9B70-494F-811E-84BF84E6098B}" sibTransId="{E7F15AE5-4539-4D9C-A004-3F51D3912696}"/>
    <dgm:cxn modelId="{F4ACA73B-7CD9-4C97-82F0-F3B74C1F516C}" type="presOf" srcId="{4D09B926-E69A-482D-B1AC-F2EA0F12C376}" destId="{9EA400A7-DC38-4B4D-8E51-B70C3272D729}" srcOrd="0" destOrd="0" presId="urn:microsoft.com/office/officeart/2005/8/layout/list1"/>
    <dgm:cxn modelId="{7F527D3D-C54C-40B1-8C9B-75F7E6432D9F}" type="presOf" srcId="{8CFB62CE-548B-4579-AA0D-CC3C87520B04}" destId="{94D3DE11-6E49-4A26-9160-65BCA2694596}" srcOrd="0" destOrd="1" presId="urn:microsoft.com/office/officeart/2005/8/layout/list1"/>
    <dgm:cxn modelId="{CBA0635E-8D78-4021-A70C-4410AEBF9C1A}" srcId="{CEAF5E56-2379-457D-AE8A-C44FC8E3EF43}" destId="{E1D4BCD4-D7FD-45C9-812E-03E53251DB68}" srcOrd="0" destOrd="0" parTransId="{66A741CF-2534-444F-B7FB-8C5200CD2A97}" sibTransId="{2C0AD19B-1F19-4195-BE0E-710EC98755E7}"/>
    <dgm:cxn modelId="{E214D960-3279-4E2D-BCAA-923B804F1962}" type="presOf" srcId="{4D09B926-E69A-482D-B1AC-F2EA0F12C376}" destId="{280167CA-66A6-4CAB-88A4-3F9FC4739845}" srcOrd="1" destOrd="0" presId="urn:microsoft.com/office/officeart/2005/8/layout/list1"/>
    <dgm:cxn modelId="{36F2A143-6102-4461-9B29-52AEE0FF94D1}" type="presOf" srcId="{CEAF5E56-2379-457D-AE8A-C44FC8E3EF43}" destId="{70BCED9A-D77C-4ACF-9108-BFBC7F924D70}" srcOrd="0" destOrd="0" presId="urn:microsoft.com/office/officeart/2005/8/layout/list1"/>
    <dgm:cxn modelId="{C788494F-0C64-439D-8D98-72AAAD38F776}" type="presOf" srcId="{E1D4BCD4-D7FD-45C9-812E-03E53251DB68}" destId="{94D3DE11-6E49-4A26-9160-65BCA2694596}" srcOrd="0" destOrd="0" presId="urn:microsoft.com/office/officeart/2005/8/layout/list1"/>
    <dgm:cxn modelId="{732F3756-9824-4DE9-9066-91706F8D70A7}" srcId="{CEAF5E56-2379-457D-AE8A-C44FC8E3EF43}" destId="{8CFB62CE-548B-4579-AA0D-CC3C87520B04}" srcOrd="1" destOrd="0" parTransId="{49A2BCC7-93F3-41CA-B4DA-0EE6AA845A1F}" sibTransId="{2C9683D7-C06D-4D47-8206-346FFC2CB63D}"/>
    <dgm:cxn modelId="{7793997B-DE89-4763-BDD7-A16A301F2A21}" srcId="{CEAF5E56-2379-457D-AE8A-C44FC8E3EF43}" destId="{B1222870-5BE5-4FE9-A9C9-2F4B0F0167B9}" srcOrd="3" destOrd="0" parTransId="{3BB56B88-30CB-41F5-AF09-99ACA41D37E3}" sibTransId="{9F4F4C24-2601-4D96-9D5C-0668FC25DA60}"/>
    <dgm:cxn modelId="{DED0CC86-10B8-4D1D-9F6D-5A844159BD00}" type="presOf" srcId="{66B5F165-9C7B-4011-BAFF-C40AECAE35D8}" destId="{A68215EF-3E7D-4CF1-AFE2-A3AF8D3A5BE7}" srcOrd="0" destOrd="0" presId="urn:microsoft.com/office/officeart/2005/8/layout/list1"/>
    <dgm:cxn modelId="{AAE9A390-3B3A-4662-B690-D546A2FD8333}" srcId="{E242550B-D8D2-4683-82ED-86628B24E54E}" destId="{637EA009-BD53-4F2A-A40A-46DFC58472C6}" srcOrd="1" destOrd="0" parTransId="{902CA35F-E44C-4085-BD40-FDA6C9613861}" sibTransId="{7A4D5EC3-82E7-4135-B535-C93803BC92C7}"/>
    <dgm:cxn modelId="{F33CC595-4352-4F92-A076-0D2B55BF31B5}" srcId="{E242550B-D8D2-4683-82ED-86628B24E54E}" destId="{4D09B926-E69A-482D-B1AC-F2EA0F12C376}" srcOrd="2" destOrd="0" parTransId="{E695F6DE-7B70-4202-9334-A36880C63275}" sibTransId="{A8915D4E-0EAC-4681-8DB3-8DBC88F786D4}"/>
    <dgm:cxn modelId="{656CE0A3-7EE1-4137-80CC-2A04508FD06A}" srcId="{637EA009-BD53-4F2A-A40A-46DFC58472C6}" destId="{60DD734B-69BE-4691-AE63-86CA66136056}" srcOrd="1" destOrd="0" parTransId="{17408771-541C-453A-BA52-8F6CA3740532}" sibTransId="{848BA4EA-F8D5-43C8-BFCF-6506C91FC949}"/>
    <dgm:cxn modelId="{AE41F1AB-27A3-4CF0-87F3-7B0FA3B2FD8B}" type="presOf" srcId="{637EA009-BD53-4F2A-A40A-46DFC58472C6}" destId="{90A2C3E0-0B32-4102-83CB-33E175DCD276}" srcOrd="0" destOrd="0" presId="urn:microsoft.com/office/officeart/2005/8/layout/list1"/>
    <dgm:cxn modelId="{A50F1FB1-3D78-4C29-AA59-632BD7798DB1}" type="presOf" srcId="{137B4063-A9F6-418C-824E-2CC0D2F92BDD}" destId="{32324FCE-9555-4A24-9CFB-82A90E2670FD}" srcOrd="0" destOrd="0" presId="urn:microsoft.com/office/officeart/2005/8/layout/list1"/>
    <dgm:cxn modelId="{C65CDEBA-0B21-4934-A1F7-CE01606099A9}" type="presOf" srcId="{2C623593-A85F-4EC5-8602-F8F28A823DD9}" destId="{94D3DE11-6E49-4A26-9160-65BCA2694596}" srcOrd="0" destOrd="2" presId="urn:microsoft.com/office/officeart/2005/8/layout/list1"/>
    <dgm:cxn modelId="{0B12BDBC-4620-4D6E-8277-34096D90C016}" srcId="{637EA009-BD53-4F2A-A40A-46DFC58472C6}" destId="{66B5F165-9C7B-4011-BAFF-C40AECAE35D8}" srcOrd="0" destOrd="0" parTransId="{B561EB1A-9148-455F-B9D3-09A61337EF87}" sibTransId="{75F4CF7E-CF6B-469B-9DDC-1138F3BEC098}"/>
    <dgm:cxn modelId="{B228C9C4-3583-4724-911E-5C36CEE2EC4A}" type="presOf" srcId="{B1222870-5BE5-4FE9-A9C9-2F4B0F0167B9}" destId="{94D3DE11-6E49-4A26-9160-65BCA2694596}" srcOrd="0" destOrd="3" presId="urn:microsoft.com/office/officeart/2005/8/layout/list1"/>
    <dgm:cxn modelId="{C05DF2C5-3A43-4096-AE62-358868FD8204}" type="presOf" srcId="{637EA009-BD53-4F2A-A40A-46DFC58472C6}" destId="{2B457836-460D-4BF6-9372-37DBA0F12D9C}" srcOrd="1" destOrd="0" presId="urn:microsoft.com/office/officeart/2005/8/layout/list1"/>
    <dgm:cxn modelId="{42B9DBDD-653D-45DD-8DB8-19552A413399}" srcId="{E242550B-D8D2-4683-82ED-86628B24E54E}" destId="{CEAF5E56-2379-457D-AE8A-C44FC8E3EF43}" srcOrd="0" destOrd="0" parTransId="{7A84DECB-CC86-4833-B927-E79E721685C6}" sibTransId="{BAEFFA4C-8300-4629-9EC4-38E17986B5BF}"/>
    <dgm:cxn modelId="{CA8090EA-F1ED-4F7F-86FB-E85E08F27361}" srcId="{4D09B926-E69A-482D-B1AC-F2EA0F12C376}" destId="{137B4063-A9F6-418C-824E-2CC0D2F92BDD}" srcOrd="0" destOrd="0" parTransId="{141D040A-3BB7-47A8-AD07-D14E67C64029}" sibTransId="{3DBFBAE2-A995-4541-9793-A67311C79291}"/>
    <dgm:cxn modelId="{F640E2F0-ED1D-4EF5-A238-0D7B472776E3}" type="presOf" srcId="{60DD734B-69BE-4691-AE63-86CA66136056}" destId="{A68215EF-3E7D-4CF1-AFE2-A3AF8D3A5BE7}" srcOrd="0" destOrd="1" presId="urn:microsoft.com/office/officeart/2005/8/layout/list1"/>
    <dgm:cxn modelId="{EE4804F8-7646-41A5-92DA-A2E8CD79BDF5}" type="presOf" srcId="{E242550B-D8D2-4683-82ED-86628B24E54E}" destId="{F75F6286-5572-494A-A636-9598D433ED96}" srcOrd="0" destOrd="0" presId="urn:microsoft.com/office/officeart/2005/8/layout/list1"/>
    <dgm:cxn modelId="{B6202ADE-3B38-4010-9284-D78FEE23AF5E}" type="presParOf" srcId="{F75F6286-5572-494A-A636-9598D433ED96}" destId="{893BCFFD-3B0C-486C-8650-951E0E7E9A31}" srcOrd="0" destOrd="0" presId="urn:microsoft.com/office/officeart/2005/8/layout/list1"/>
    <dgm:cxn modelId="{53049947-CBF9-45CC-99C1-41A6CE94728E}" type="presParOf" srcId="{893BCFFD-3B0C-486C-8650-951E0E7E9A31}" destId="{70BCED9A-D77C-4ACF-9108-BFBC7F924D70}" srcOrd="0" destOrd="0" presId="urn:microsoft.com/office/officeart/2005/8/layout/list1"/>
    <dgm:cxn modelId="{E838EB2F-CC3B-497E-9564-6CC92482B631}" type="presParOf" srcId="{893BCFFD-3B0C-486C-8650-951E0E7E9A31}" destId="{666C5735-307A-4078-8AE5-7CD3D83BD1BB}" srcOrd="1" destOrd="0" presId="urn:microsoft.com/office/officeart/2005/8/layout/list1"/>
    <dgm:cxn modelId="{91B9A499-7CD3-429A-A150-2ED3E807B7C8}" type="presParOf" srcId="{F75F6286-5572-494A-A636-9598D433ED96}" destId="{4446C43E-4EEE-4384-BFF5-BA856F0AB99F}" srcOrd="1" destOrd="0" presId="urn:microsoft.com/office/officeart/2005/8/layout/list1"/>
    <dgm:cxn modelId="{CB7FA1AD-50AB-4093-89CD-177C24C9EC00}" type="presParOf" srcId="{F75F6286-5572-494A-A636-9598D433ED96}" destId="{94D3DE11-6E49-4A26-9160-65BCA2694596}" srcOrd="2" destOrd="0" presId="urn:microsoft.com/office/officeart/2005/8/layout/list1"/>
    <dgm:cxn modelId="{7998693A-CF02-43D4-829C-E926E25781BB}" type="presParOf" srcId="{F75F6286-5572-494A-A636-9598D433ED96}" destId="{D1DD952F-34D5-4924-B04E-72479AAD3FB2}" srcOrd="3" destOrd="0" presId="urn:microsoft.com/office/officeart/2005/8/layout/list1"/>
    <dgm:cxn modelId="{93597A67-11B0-40FB-B6D7-53F74A699A2F}" type="presParOf" srcId="{F75F6286-5572-494A-A636-9598D433ED96}" destId="{4BD61E28-2A81-4AEE-BB30-77AF9DB93382}" srcOrd="4" destOrd="0" presId="urn:microsoft.com/office/officeart/2005/8/layout/list1"/>
    <dgm:cxn modelId="{63BF4052-7DE2-45E9-9785-88973C041F14}" type="presParOf" srcId="{4BD61E28-2A81-4AEE-BB30-77AF9DB93382}" destId="{90A2C3E0-0B32-4102-83CB-33E175DCD276}" srcOrd="0" destOrd="0" presId="urn:microsoft.com/office/officeart/2005/8/layout/list1"/>
    <dgm:cxn modelId="{FB4ED382-D0C8-43C2-BCD9-DA7152429F68}" type="presParOf" srcId="{4BD61E28-2A81-4AEE-BB30-77AF9DB93382}" destId="{2B457836-460D-4BF6-9372-37DBA0F12D9C}" srcOrd="1" destOrd="0" presId="urn:microsoft.com/office/officeart/2005/8/layout/list1"/>
    <dgm:cxn modelId="{04AC33D6-B250-4E5A-8CF3-53E153231B6D}" type="presParOf" srcId="{F75F6286-5572-494A-A636-9598D433ED96}" destId="{D19EE130-D35C-4BA4-9B75-1BD88223C896}" srcOrd="5" destOrd="0" presId="urn:microsoft.com/office/officeart/2005/8/layout/list1"/>
    <dgm:cxn modelId="{AB223A85-771F-4AE4-B7A7-CC91AB2E00C1}" type="presParOf" srcId="{F75F6286-5572-494A-A636-9598D433ED96}" destId="{A68215EF-3E7D-4CF1-AFE2-A3AF8D3A5BE7}" srcOrd="6" destOrd="0" presId="urn:microsoft.com/office/officeart/2005/8/layout/list1"/>
    <dgm:cxn modelId="{784BBBAC-D2B9-4883-8873-EDF24EDAD0AC}" type="presParOf" srcId="{F75F6286-5572-494A-A636-9598D433ED96}" destId="{A7555402-963B-4883-ABC2-A860D7BD592D}" srcOrd="7" destOrd="0" presId="urn:microsoft.com/office/officeart/2005/8/layout/list1"/>
    <dgm:cxn modelId="{09FCAF90-B8A2-46A9-888F-92344D486EF8}" type="presParOf" srcId="{F75F6286-5572-494A-A636-9598D433ED96}" destId="{9092732F-31BA-4719-9099-5574FBD06EA8}" srcOrd="8" destOrd="0" presId="urn:microsoft.com/office/officeart/2005/8/layout/list1"/>
    <dgm:cxn modelId="{9E05527C-5D0A-4569-95A4-C347AD038664}" type="presParOf" srcId="{9092732F-31BA-4719-9099-5574FBD06EA8}" destId="{9EA400A7-DC38-4B4D-8E51-B70C3272D729}" srcOrd="0" destOrd="0" presId="urn:microsoft.com/office/officeart/2005/8/layout/list1"/>
    <dgm:cxn modelId="{1D8A3A4C-8F8E-4FF2-91F5-EE74EC682F75}" type="presParOf" srcId="{9092732F-31BA-4719-9099-5574FBD06EA8}" destId="{280167CA-66A6-4CAB-88A4-3F9FC4739845}" srcOrd="1" destOrd="0" presId="urn:microsoft.com/office/officeart/2005/8/layout/list1"/>
    <dgm:cxn modelId="{9D1DE0F6-A7DF-4EC4-A784-F3819C1A11BB}" type="presParOf" srcId="{F75F6286-5572-494A-A636-9598D433ED96}" destId="{F6C063B6-03A3-41AF-8D43-6B3F1AB2EF02}" srcOrd="9" destOrd="0" presId="urn:microsoft.com/office/officeart/2005/8/layout/list1"/>
    <dgm:cxn modelId="{5C8AE1E3-EC5E-450F-AF29-952735A2C9A4}" type="presParOf" srcId="{F75F6286-5572-494A-A636-9598D433ED96}" destId="{32324FCE-9555-4A24-9CFB-82A90E2670F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42550B-D8D2-4683-82ED-86628B24E54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EAF5E56-2379-457D-AE8A-C44FC8E3EF43}">
      <dgm:prSet phldrT="[Текст]"/>
      <dgm:spPr/>
      <dgm:t>
        <a:bodyPr/>
        <a:lstStyle/>
        <a:p>
          <a:r>
            <a:rPr lang="en-US" dirty="0">
              <a:latin typeface="Corbel" panose="020B0503020204020204" pitchFamily="34" charset="0"/>
            </a:rPr>
            <a:t>SciPy</a:t>
          </a:r>
          <a:endParaRPr lang="uk-UA" dirty="0">
            <a:latin typeface="Corbel" panose="020B0503020204020204" pitchFamily="34" charset="0"/>
          </a:endParaRPr>
        </a:p>
      </dgm:t>
    </dgm:pt>
    <dgm:pt modelId="{7A84DECB-CC86-4833-B927-E79E721685C6}" type="parTrans" cxnId="{42B9DBDD-653D-45DD-8DB8-19552A413399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BAEFFA4C-8300-4629-9EC4-38E17986B5BF}" type="sibTrans" cxnId="{42B9DBDD-653D-45DD-8DB8-19552A413399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E1D4BCD4-D7FD-45C9-812E-03E53251DB68}">
      <dgm:prSet phldrT="[Текст]"/>
      <dgm:spPr/>
      <dgm:t>
        <a:bodyPr/>
        <a:lstStyle/>
        <a:p>
          <a:r>
            <a:rPr lang="uk-UA" dirty="0">
              <a:latin typeface="Corbel" panose="020B0503020204020204" pitchFamily="34" charset="0"/>
            </a:rPr>
            <a:t>Інструменти для вирішення диференціальних рівнянь</a:t>
          </a:r>
        </a:p>
      </dgm:t>
    </dgm:pt>
    <dgm:pt modelId="{66A741CF-2534-444F-B7FB-8C5200CD2A97}" type="parTrans" cxnId="{CBA0635E-8D78-4021-A70C-4410AEBF9C1A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2C0AD19B-1F19-4195-BE0E-710EC98755E7}" type="sibTrans" cxnId="{CBA0635E-8D78-4021-A70C-4410AEBF9C1A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8CFB62CE-548B-4579-AA0D-CC3C87520B04}">
      <dgm:prSet phldrT="[Текст]"/>
      <dgm:spPr/>
      <dgm:t>
        <a:bodyPr/>
        <a:lstStyle/>
        <a:p>
          <a:r>
            <a:rPr lang="uk-UA" dirty="0">
              <a:latin typeface="Corbel" panose="020B0503020204020204" pitchFamily="34" charset="0"/>
            </a:rPr>
            <a:t>Чисельне рішення рівнянь</a:t>
          </a:r>
        </a:p>
      </dgm:t>
    </dgm:pt>
    <dgm:pt modelId="{49A2BCC7-93F3-41CA-B4DA-0EE6AA845A1F}" type="parTrans" cxnId="{732F3756-9824-4DE9-9066-91706F8D70A7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2C9683D7-C06D-4D47-8206-346FFC2CB63D}" type="sibTrans" cxnId="{732F3756-9824-4DE9-9066-91706F8D70A7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637EA009-BD53-4F2A-A40A-46DFC58472C6}">
      <dgm:prSet phldrT="[Текст]"/>
      <dgm:spPr/>
      <dgm:t>
        <a:bodyPr/>
        <a:lstStyle/>
        <a:p>
          <a:r>
            <a:rPr lang="en-US" dirty="0">
              <a:latin typeface="Corbel" panose="020B0503020204020204" pitchFamily="34" charset="0"/>
            </a:rPr>
            <a:t>Pandas </a:t>
          </a:r>
          <a:r>
            <a:rPr lang="en-US" dirty="0" err="1">
              <a:latin typeface="Corbel" panose="020B0503020204020204" pitchFamily="34" charset="0"/>
            </a:rPr>
            <a:t>i</a:t>
          </a:r>
          <a:r>
            <a:rPr lang="en-US" dirty="0">
              <a:latin typeface="Corbel" panose="020B0503020204020204" pitchFamily="34" charset="0"/>
            </a:rPr>
            <a:t> Scikit-learn</a:t>
          </a:r>
          <a:endParaRPr lang="uk-UA" dirty="0">
            <a:latin typeface="Corbel" panose="020B0503020204020204" pitchFamily="34" charset="0"/>
          </a:endParaRPr>
        </a:p>
      </dgm:t>
    </dgm:pt>
    <dgm:pt modelId="{902CA35F-E44C-4085-BD40-FDA6C9613861}" type="parTrans" cxnId="{AAE9A390-3B3A-4662-B690-D546A2FD8333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7A4D5EC3-82E7-4135-B535-C93803BC92C7}" type="sibTrans" cxnId="{AAE9A390-3B3A-4662-B690-D546A2FD8333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66B5F165-9C7B-4011-BAFF-C40AECAE35D8}">
      <dgm:prSet phldrT="[Текст]"/>
      <dgm:spPr/>
      <dgm:t>
        <a:bodyPr/>
        <a:lstStyle/>
        <a:p>
          <a:r>
            <a:rPr lang="uk-UA" dirty="0">
              <a:latin typeface="Corbel" panose="020B0503020204020204" pitchFamily="34" charset="0"/>
            </a:rPr>
            <a:t>Аналізувати дані</a:t>
          </a:r>
        </a:p>
      </dgm:t>
    </dgm:pt>
    <dgm:pt modelId="{B561EB1A-9148-455F-B9D3-09A61337EF87}" type="parTrans" cxnId="{0B12BDBC-4620-4D6E-8277-34096D90C016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75F4CF7E-CF6B-469B-9DDC-1138F3BEC098}" type="sibTrans" cxnId="{0B12BDBC-4620-4D6E-8277-34096D90C016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60DD734B-69BE-4691-AE63-86CA66136056}">
      <dgm:prSet phldrT="[Текст]"/>
      <dgm:spPr/>
      <dgm:t>
        <a:bodyPr/>
        <a:lstStyle/>
        <a:p>
          <a:r>
            <a:rPr lang="uk-UA" dirty="0">
              <a:latin typeface="Corbel" panose="020B0503020204020204" pitchFamily="34" charset="0"/>
            </a:rPr>
            <a:t>Будувати статистичні моделі</a:t>
          </a:r>
        </a:p>
      </dgm:t>
    </dgm:pt>
    <dgm:pt modelId="{17408771-541C-453A-BA52-8F6CA3740532}" type="parTrans" cxnId="{656CE0A3-7EE1-4137-80CC-2A04508FD06A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848BA4EA-F8D5-43C8-BFCF-6506C91FC949}" type="sibTrans" cxnId="{656CE0A3-7EE1-4137-80CC-2A04508FD06A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4D09B926-E69A-482D-B1AC-F2EA0F12C376}">
      <dgm:prSet phldrT="[Текст]"/>
      <dgm:spPr/>
      <dgm:t>
        <a:bodyPr/>
        <a:lstStyle/>
        <a:p>
          <a:r>
            <a:rPr lang="en-US" dirty="0" err="1">
              <a:latin typeface="Corbel" panose="020B0503020204020204" pitchFamily="34" charset="0"/>
            </a:rPr>
            <a:t>SumPy</a:t>
          </a:r>
          <a:endParaRPr lang="uk-UA" dirty="0">
            <a:latin typeface="Corbel" panose="020B0503020204020204" pitchFamily="34" charset="0"/>
          </a:endParaRPr>
        </a:p>
      </dgm:t>
    </dgm:pt>
    <dgm:pt modelId="{E695F6DE-7B70-4202-9334-A36880C63275}" type="parTrans" cxnId="{F33CC595-4352-4F92-A076-0D2B55BF31B5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A8915D4E-0EAC-4681-8DB3-8DBC88F786D4}" type="sibTrans" cxnId="{F33CC595-4352-4F92-A076-0D2B55BF31B5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137B4063-A9F6-418C-824E-2CC0D2F92BDD}">
      <dgm:prSet phldrT="[Текст]"/>
      <dgm:spPr/>
      <dgm:t>
        <a:bodyPr/>
        <a:lstStyle/>
        <a:p>
          <a:r>
            <a:rPr lang="uk-UA" dirty="0">
              <a:latin typeface="Corbel" panose="020B0503020204020204" pitchFamily="34" charset="0"/>
            </a:rPr>
            <a:t>Дозволяє </a:t>
          </a:r>
          <a:r>
            <a:rPr lang="uk-UA" dirty="0" err="1">
              <a:latin typeface="Corbel" panose="020B0503020204020204" pitchFamily="34" charset="0"/>
            </a:rPr>
            <a:t>символьно</a:t>
          </a:r>
          <a:r>
            <a:rPr lang="uk-UA" dirty="0">
              <a:latin typeface="Corbel" panose="020B0503020204020204" pitchFamily="34" charset="0"/>
            </a:rPr>
            <a:t> вирішувати рівняння</a:t>
          </a:r>
        </a:p>
      </dgm:t>
    </dgm:pt>
    <dgm:pt modelId="{141D040A-3BB7-47A8-AD07-D14E67C64029}" type="parTrans" cxnId="{CA8090EA-F1ED-4F7F-86FB-E85E08F27361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3DBFBAE2-A995-4541-9793-A67311C79291}" type="sibTrans" cxnId="{CA8090EA-F1ED-4F7F-86FB-E85E08F27361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2C623593-A85F-4EC5-8602-F8F28A823DD9}">
      <dgm:prSet phldrT="[Текст]"/>
      <dgm:spPr/>
      <dgm:t>
        <a:bodyPr/>
        <a:lstStyle/>
        <a:p>
          <a:r>
            <a:rPr lang="uk-UA" dirty="0">
              <a:latin typeface="Corbel" panose="020B0503020204020204" pitchFamily="34" charset="0"/>
            </a:rPr>
            <a:t>Оптимізація</a:t>
          </a:r>
        </a:p>
      </dgm:t>
    </dgm:pt>
    <dgm:pt modelId="{ABC2F47D-9B70-494F-811E-84BF84E6098B}" type="parTrans" cxnId="{E8297F28-B5E3-4CD7-BFF5-2284EB920A88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E7F15AE5-4539-4D9C-A004-3F51D3912696}" type="sibTrans" cxnId="{E8297F28-B5E3-4CD7-BFF5-2284EB920A88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B1222870-5BE5-4FE9-A9C9-2F4B0F0167B9}">
      <dgm:prSet phldrT="[Текст]"/>
      <dgm:spPr/>
      <dgm:t>
        <a:bodyPr/>
        <a:lstStyle/>
        <a:p>
          <a:r>
            <a:rPr lang="uk-UA" dirty="0">
              <a:latin typeface="Corbel" panose="020B0503020204020204" pitchFamily="34" charset="0"/>
            </a:rPr>
            <a:t>Аналіз сигналів</a:t>
          </a:r>
        </a:p>
      </dgm:t>
    </dgm:pt>
    <dgm:pt modelId="{3BB56B88-30CB-41F5-AF09-99ACA41D37E3}" type="parTrans" cxnId="{7793997B-DE89-4763-BDD7-A16A301F2A21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9F4F4C24-2601-4D96-9D5C-0668FC25DA60}" type="sibTrans" cxnId="{7793997B-DE89-4763-BDD7-A16A301F2A21}">
      <dgm:prSet/>
      <dgm:spPr/>
      <dgm:t>
        <a:bodyPr/>
        <a:lstStyle/>
        <a:p>
          <a:endParaRPr lang="uk-UA">
            <a:latin typeface="Corbel" panose="020B0503020204020204" pitchFamily="34" charset="0"/>
          </a:endParaRPr>
        </a:p>
      </dgm:t>
    </dgm:pt>
    <dgm:pt modelId="{F75F6286-5572-494A-A636-9598D433ED96}" type="pres">
      <dgm:prSet presAssocID="{E242550B-D8D2-4683-82ED-86628B24E54E}" presName="linear" presStyleCnt="0">
        <dgm:presLayoutVars>
          <dgm:dir/>
          <dgm:animLvl val="lvl"/>
          <dgm:resizeHandles val="exact"/>
        </dgm:presLayoutVars>
      </dgm:prSet>
      <dgm:spPr/>
    </dgm:pt>
    <dgm:pt modelId="{893BCFFD-3B0C-486C-8650-951E0E7E9A31}" type="pres">
      <dgm:prSet presAssocID="{CEAF5E56-2379-457D-AE8A-C44FC8E3EF43}" presName="parentLin" presStyleCnt="0"/>
      <dgm:spPr/>
    </dgm:pt>
    <dgm:pt modelId="{70BCED9A-D77C-4ACF-9108-BFBC7F924D70}" type="pres">
      <dgm:prSet presAssocID="{CEAF5E56-2379-457D-AE8A-C44FC8E3EF43}" presName="parentLeftMargin" presStyleLbl="node1" presStyleIdx="0" presStyleCnt="3"/>
      <dgm:spPr/>
    </dgm:pt>
    <dgm:pt modelId="{666C5735-307A-4078-8AE5-7CD3D83BD1BB}" type="pres">
      <dgm:prSet presAssocID="{CEAF5E56-2379-457D-AE8A-C44FC8E3EF4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46C43E-4EEE-4384-BFF5-BA856F0AB99F}" type="pres">
      <dgm:prSet presAssocID="{CEAF5E56-2379-457D-AE8A-C44FC8E3EF43}" presName="negativeSpace" presStyleCnt="0"/>
      <dgm:spPr/>
    </dgm:pt>
    <dgm:pt modelId="{94D3DE11-6E49-4A26-9160-65BCA2694596}" type="pres">
      <dgm:prSet presAssocID="{CEAF5E56-2379-457D-AE8A-C44FC8E3EF43}" presName="childText" presStyleLbl="conFgAcc1" presStyleIdx="0" presStyleCnt="3">
        <dgm:presLayoutVars>
          <dgm:bulletEnabled val="1"/>
        </dgm:presLayoutVars>
      </dgm:prSet>
      <dgm:spPr/>
    </dgm:pt>
    <dgm:pt modelId="{D1DD952F-34D5-4924-B04E-72479AAD3FB2}" type="pres">
      <dgm:prSet presAssocID="{BAEFFA4C-8300-4629-9EC4-38E17986B5BF}" presName="spaceBetweenRectangles" presStyleCnt="0"/>
      <dgm:spPr/>
    </dgm:pt>
    <dgm:pt modelId="{4BD61E28-2A81-4AEE-BB30-77AF9DB93382}" type="pres">
      <dgm:prSet presAssocID="{637EA009-BD53-4F2A-A40A-46DFC58472C6}" presName="parentLin" presStyleCnt="0"/>
      <dgm:spPr/>
    </dgm:pt>
    <dgm:pt modelId="{90A2C3E0-0B32-4102-83CB-33E175DCD276}" type="pres">
      <dgm:prSet presAssocID="{637EA009-BD53-4F2A-A40A-46DFC58472C6}" presName="parentLeftMargin" presStyleLbl="node1" presStyleIdx="0" presStyleCnt="3"/>
      <dgm:spPr/>
    </dgm:pt>
    <dgm:pt modelId="{2B457836-460D-4BF6-9372-37DBA0F12D9C}" type="pres">
      <dgm:prSet presAssocID="{637EA009-BD53-4F2A-A40A-46DFC58472C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19EE130-D35C-4BA4-9B75-1BD88223C896}" type="pres">
      <dgm:prSet presAssocID="{637EA009-BD53-4F2A-A40A-46DFC58472C6}" presName="negativeSpace" presStyleCnt="0"/>
      <dgm:spPr/>
    </dgm:pt>
    <dgm:pt modelId="{A68215EF-3E7D-4CF1-AFE2-A3AF8D3A5BE7}" type="pres">
      <dgm:prSet presAssocID="{637EA009-BD53-4F2A-A40A-46DFC58472C6}" presName="childText" presStyleLbl="conFgAcc1" presStyleIdx="1" presStyleCnt="3">
        <dgm:presLayoutVars>
          <dgm:bulletEnabled val="1"/>
        </dgm:presLayoutVars>
      </dgm:prSet>
      <dgm:spPr/>
    </dgm:pt>
    <dgm:pt modelId="{A7555402-963B-4883-ABC2-A860D7BD592D}" type="pres">
      <dgm:prSet presAssocID="{7A4D5EC3-82E7-4135-B535-C93803BC92C7}" presName="spaceBetweenRectangles" presStyleCnt="0"/>
      <dgm:spPr/>
    </dgm:pt>
    <dgm:pt modelId="{9092732F-31BA-4719-9099-5574FBD06EA8}" type="pres">
      <dgm:prSet presAssocID="{4D09B926-E69A-482D-B1AC-F2EA0F12C376}" presName="parentLin" presStyleCnt="0"/>
      <dgm:spPr/>
    </dgm:pt>
    <dgm:pt modelId="{9EA400A7-DC38-4B4D-8E51-B70C3272D729}" type="pres">
      <dgm:prSet presAssocID="{4D09B926-E69A-482D-B1AC-F2EA0F12C376}" presName="parentLeftMargin" presStyleLbl="node1" presStyleIdx="1" presStyleCnt="3"/>
      <dgm:spPr/>
    </dgm:pt>
    <dgm:pt modelId="{280167CA-66A6-4CAB-88A4-3F9FC4739845}" type="pres">
      <dgm:prSet presAssocID="{4D09B926-E69A-482D-B1AC-F2EA0F12C37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6C063B6-03A3-41AF-8D43-6B3F1AB2EF02}" type="pres">
      <dgm:prSet presAssocID="{4D09B926-E69A-482D-B1AC-F2EA0F12C376}" presName="negativeSpace" presStyleCnt="0"/>
      <dgm:spPr/>
    </dgm:pt>
    <dgm:pt modelId="{32324FCE-9555-4A24-9CFB-82A90E2670FD}" type="pres">
      <dgm:prSet presAssocID="{4D09B926-E69A-482D-B1AC-F2EA0F12C37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90FBE03-249E-445B-AC13-9F403E9767C6}" type="presOf" srcId="{CEAF5E56-2379-457D-AE8A-C44FC8E3EF43}" destId="{666C5735-307A-4078-8AE5-7CD3D83BD1BB}" srcOrd="1" destOrd="0" presId="urn:microsoft.com/office/officeart/2005/8/layout/list1"/>
    <dgm:cxn modelId="{E8297F28-B5E3-4CD7-BFF5-2284EB920A88}" srcId="{CEAF5E56-2379-457D-AE8A-C44FC8E3EF43}" destId="{2C623593-A85F-4EC5-8602-F8F28A823DD9}" srcOrd="2" destOrd="0" parTransId="{ABC2F47D-9B70-494F-811E-84BF84E6098B}" sibTransId="{E7F15AE5-4539-4D9C-A004-3F51D3912696}"/>
    <dgm:cxn modelId="{F4ACA73B-7CD9-4C97-82F0-F3B74C1F516C}" type="presOf" srcId="{4D09B926-E69A-482D-B1AC-F2EA0F12C376}" destId="{9EA400A7-DC38-4B4D-8E51-B70C3272D729}" srcOrd="0" destOrd="0" presId="urn:microsoft.com/office/officeart/2005/8/layout/list1"/>
    <dgm:cxn modelId="{7F527D3D-C54C-40B1-8C9B-75F7E6432D9F}" type="presOf" srcId="{8CFB62CE-548B-4579-AA0D-CC3C87520B04}" destId="{94D3DE11-6E49-4A26-9160-65BCA2694596}" srcOrd="0" destOrd="1" presId="urn:microsoft.com/office/officeart/2005/8/layout/list1"/>
    <dgm:cxn modelId="{CBA0635E-8D78-4021-A70C-4410AEBF9C1A}" srcId="{CEAF5E56-2379-457D-AE8A-C44FC8E3EF43}" destId="{E1D4BCD4-D7FD-45C9-812E-03E53251DB68}" srcOrd="0" destOrd="0" parTransId="{66A741CF-2534-444F-B7FB-8C5200CD2A97}" sibTransId="{2C0AD19B-1F19-4195-BE0E-710EC98755E7}"/>
    <dgm:cxn modelId="{E214D960-3279-4E2D-BCAA-923B804F1962}" type="presOf" srcId="{4D09B926-E69A-482D-B1AC-F2EA0F12C376}" destId="{280167CA-66A6-4CAB-88A4-3F9FC4739845}" srcOrd="1" destOrd="0" presId="urn:microsoft.com/office/officeart/2005/8/layout/list1"/>
    <dgm:cxn modelId="{36F2A143-6102-4461-9B29-52AEE0FF94D1}" type="presOf" srcId="{CEAF5E56-2379-457D-AE8A-C44FC8E3EF43}" destId="{70BCED9A-D77C-4ACF-9108-BFBC7F924D70}" srcOrd="0" destOrd="0" presId="urn:microsoft.com/office/officeart/2005/8/layout/list1"/>
    <dgm:cxn modelId="{C788494F-0C64-439D-8D98-72AAAD38F776}" type="presOf" srcId="{E1D4BCD4-D7FD-45C9-812E-03E53251DB68}" destId="{94D3DE11-6E49-4A26-9160-65BCA2694596}" srcOrd="0" destOrd="0" presId="urn:microsoft.com/office/officeart/2005/8/layout/list1"/>
    <dgm:cxn modelId="{732F3756-9824-4DE9-9066-91706F8D70A7}" srcId="{CEAF5E56-2379-457D-AE8A-C44FC8E3EF43}" destId="{8CFB62CE-548B-4579-AA0D-CC3C87520B04}" srcOrd="1" destOrd="0" parTransId="{49A2BCC7-93F3-41CA-B4DA-0EE6AA845A1F}" sibTransId="{2C9683D7-C06D-4D47-8206-346FFC2CB63D}"/>
    <dgm:cxn modelId="{7793997B-DE89-4763-BDD7-A16A301F2A21}" srcId="{CEAF5E56-2379-457D-AE8A-C44FC8E3EF43}" destId="{B1222870-5BE5-4FE9-A9C9-2F4B0F0167B9}" srcOrd="3" destOrd="0" parTransId="{3BB56B88-30CB-41F5-AF09-99ACA41D37E3}" sibTransId="{9F4F4C24-2601-4D96-9D5C-0668FC25DA60}"/>
    <dgm:cxn modelId="{DED0CC86-10B8-4D1D-9F6D-5A844159BD00}" type="presOf" srcId="{66B5F165-9C7B-4011-BAFF-C40AECAE35D8}" destId="{A68215EF-3E7D-4CF1-AFE2-A3AF8D3A5BE7}" srcOrd="0" destOrd="0" presId="urn:microsoft.com/office/officeart/2005/8/layout/list1"/>
    <dgm:cxn modelId="{AAE9A390-3B3A-4662-B690-D546A2FD8333}" srcId="{E242550B-D8D2-4683-82ED-86628B24E54E}" destId="{637EA009-BD53-4F2A-A40A-46DFC58472C6}" srcOrd="1" destOrd="0" parTransId="{902CA35F-E44C-4085-BD40-FDA6C9613861}" sibTransId="{7A4D5EC3-82E7-4135-B535-C93803BC92C7}"/>
    <dgm:cxn modelId="{F33CC595-4352-4F92-A076-0D2B55BF31B5}" srcId="{E242550B-D8D2-4683-82ED-86628B24E54E}" destId="{4D09B926-E69A-482D-B1AC-F2EA0F12C376}" srcOrd="2" destOrd="0" parTransId="{E695F6DE-7B70-4202-9334-A36880C63275}" sibTransId="{A8915D4E-0EAC-4681-8DB3-8DBC88F786D4}"/>
    <dgm:cxn modelId="{656CE0A3-7EE1-4137-80CC-2A04508FD06A}" srcId="{637EA009-BD53-4F2A-A40A-46DFC58472C6}" destId="{60DD734B-69BE-4691-AE63-86CA66136056}" srcOrd="1" destOrd="0" parTransId="{17408771-541C-453A-BA52-8F6CA3740532}" sibTransId="{848BA4EA-F8D5-43C8-BFCF-6506C91FC949}"/>
    <dgm:cxn modelId="{AE41F1AB-27A3-4CF0-87F3-7B0FA3B2FD8B}" type="presOf" srcId="{637EA009-BD53-4F2A-A40A-46DFC58472C6}" destId="{90A2C3E0-0B32-4102-83CB-33E175DCD276}" srcOrd="0" destOrd="0" presId="urn:microsoft.com/office/officeart/2005/8/layout/list1"/>
    <dgm:cxn modelId="{A50F1FB1-3D78-4C29-AA59-632BD7798DB1}" type="presOf" srcId="{137B4063-A9F6-418C-824E-2CC0D2F92BDD}" destId="{32324FCE-9555-4A24-9CFB-82A90E2670FD}" srcOrd="0" destOrd="0" presId="urn:microsoft.com/office/officeart/2005/8/layout/list1"/>
    <dgm:cxn modelId="{C65CDEBA-0B21-4934-A1F7-CE01606099A9}" type="presOf" srcId="{2C623593-A85F-4EC5-8602-F8F28A823DD9}" destId="{94D3DE11-6E49-4A26-9160-65BCA2694596}" srcOrd="0" destOrd="2" presId="urn:microsoft.com/office/officeart/2005/8/layout/list1"/>
    <dgm:cxn modelId="{0B12BDBC-4620-4D6E-8277-34096D90C016}" srcId="{637EA009-BD53-4F2A-A40A-46DFC58472C6}" destId="{66B5F165-9C7B-4011-BAFF-C40AECAE35D8}" srcOrd="0" destOrd="0" parTransId="{B561EB1A-9148-455F-B9D3-09A61337EF87}" sibTransId="{75F4CF7E-CF6B-469B-9DDC-1138F3BEC098}"/>
    <dgm:cxn modelId="{B228C9C4-3583-4724-911E-5C36CEE2EC4A}" type="presOf" srcId="{B1222870-5BE5-4FE9-A9C9-2F4B0F0167B9}" destId="{94D3DE11-6E49-4A26-9160-65BCA2694596}" srcOrd="0" destOrd="3" presId="urn:microsoft.com/office/officeart/2005/8/layout/list1"/>
    <dgm:cxn modelId="{C05DF2C5-3A43-4096-AE62-358868FD8204}" type="presOf" srcId="{637EA009-BD53-4F2A-A40A-46DFC58472C6}" destId="{2B457836-460D-4BF6-9372-37DBA0F12D9C}" srcOrd="1" destOrd="0" presId="urn:microsoft.com/office/officeart/2005/8/layout/list1"/>
    <dgm:cxn modelId="{42B9DBDD-653D-45DD-8DB8-19552A413399}" srcId="{E242550B-D8D2-4683-82ED-86628B24E54E}" destId="{CEAF5E56-2379-457D-AE8A-C44FC8E3EF43}" srcOrd="0" destOrd="0" parTransId="{7A84DECB-CC86-4833-B927-E79E721685C6}" sibTransId="{BAEFFA4C-8300-4629-9EC4-38E17986B5BF}"/>
    <dgm:cxn modelId="{CA8090EA-F1ED-4F7F-86FB-E85E08F27361}" srcId="{4D09B926-E69A-482D-B1AC-F2EA0F12C376}" destId="{137B4063-A9F6-418C-824E-2CC0D2F92BDD}" srcOrd="0" destOrd="0" parTransId="{141D040A-3BB7-47A8-AD07-D14E67C64029}" sibTransId="{3DBFBAE2-A995-4541-9793-A67311C79291}"/>
    <dgm:cxn modelId="{F640E2F0-ED1D-4EF5-A238-0D7B472776E3}" type="presOf" srcId="{60DD734B-69BE-4691-AE63-86CA66136056}" destId="{A68215EF-3E7D-4CF1-AFE2-A3AF8D3A5BE7}" srcOrd="0" destOrd="1" presId="urn:microsoft.com/office/officeart/2005/8/layout/list1"/>
    <dgm:cxn modelId="{EE4804F8-7646-41A5-92DA-A2E8CD79BDF5}" type="presOf" srcId="{E242550B-D8D2-4683-82ED-86628B24E54E}" destId="{F75F6286-5572-494A-A636-9598D433ED96}" srcOrd="0" destOrd="0" presId="urn:microsoft.com/office/officeart/2005/8/layout/list1"/>
    <dgm:cxn modelId="{B6202ADE-3B38-4010-9284-D78FEE23AF5E}" type="presParOf" srcId="{F75F6286-5572-494A-A636-9598D433ED96}" destId="{893BCFFD-3B0C-486C-8650-951E0E7E9A31}" srcOrd="0" destOrd="0" presId="urn:microsoft.com/office/officeart/2005/8/layout/list1"/>
    <dgm:cxn modelId="{53049947-CBF9-45CC-99C1-41A6CE94728E}" type="presParOf" srcId="{893BCFFD-3B0C-486C-8650-951E0E7E9A31}" destId="{70BCED9A-D77C-4ACF-9108-BFBC7F924D70}" srcOrd="0" destOrd="0" presId="urn:microsoft.com/office/officeart/2005/8/layout/list1"/>
    <dgm:cxn modelId="{E838EB2F-CC3B-497E-9564-6CC92482B631}" type="presParOf" srcId="{893BCFFD-3B0C-486C-8650-951E0E7E9A31}" destId="{666C5735-307A-4078-8AE5-7CD3D83BD1BB}" srcOrd="1" destOrd="0" presId="urn:microsoft.com/office/officeart/2005/8/layout/list1"/>
    <dgm:cxn modelId="{91B9A499-7CD3-429A-A150-2ED3E807B7C8}" type="presParOf" srcId="{F75F6286-5572-494A-A636-9598D433ED96}" destId="{4446C43E-4EEE-4384-BFF5-BA856F0AB99F}" srcOrd="1" destOrd="0" presId="urn:microsoft.com/office/officeart/2005/8/layout/list1"/>
    <dgm:cxn modelId="{CB7FA1AD-50AB-4093-89CD-177C24C9EC00}" type="presParOf" srcId="{F75F6286-5572-494A-A636-9598D433ED96}" destId="{94D3DE11-6E49-4A26-9160-65BCA2694596}" srcOrd="2" destOrd="0" presId="urn:microsoft.com/office/officeart/2005/8/layout/list1"/>
    <dgm:cxn modelId="{7998693A-CF02-43D4-829C-E926E25781BB}" type="presParOf" srcId="{F75F6286-5572-494A-A636-9598D433ED96}" destId="{D1DD952F-34D5-4924-B04E-72479AAD3FB2}" srcOrd="3" destOrd="0" presId="urn:microsoft.com/office/officeart/2005/8/layout/list1"/>
    <dgm:cxn modelId="{93597A67-11B0-40FB-B6D7-53F74A699A2F}" type="presParOf" srcId="{F75F6286-5572-494A-A636-9598D433ED96}" destId="{4BD61E28-2A81-4AEE-BB30-77AF9DB93382}" srcOrd="4" destOrd="0" presId="urn:microsoft.com/office/officeart/2005/8/layout/list1"/>
    <dgm:cxn modelId="{63BF4052-7DE2-45E9-9785-88973C041F14}" type="presParOf" srcId="{4BD61E28-2A81-4AEE-BB30-77AF9DB93382}" destId="{90A2C3E0-0B32-4102-83CB-33E175DCD276}" srcOrd="0" destOrd="0" presId="urn:microsoft.com/office/officeart/2005/8/layout/list1"/>
    <dgm:cxn modelId="{FB4ED382-D0C8-43C2-BCD9-DA7152429F68}" type="presParOf" srcId="{4BD61E28-2A81-4AEE-BB30-77AF9DB93382}" destId="{2B457836-460D-4BF6-9372-37DBA0F12D9C}" srcOrd="1" destOrd="0" presId="urn:microsoft.com/office/officeart/2005/8/layout/list1"/>
    <dgm:cxn modelId="{04AC33D6-B250-4E5A-8CF3-53E153231B6D}" type="presParOf" srcId="{F75F6286-5572-494A-A636-9598D433ED96}" destId="{D19EE130-D35C-4BA4-9B75-1BD88223C896}" srcOrd="5" destOrd="0" presId="urn:microsoft.com/office/officeart/2005/8/layout/list1"/>
    <dgm:cxn modelId="{AB223A85-771F-4AE4-B7A7-CC91AB2E00C1}" type="presParOf" srcId="{F75F6286-5572-494A-A636-9598D433ED96}" destId="{A68215EF-3E7D-4CF1-AFE2-A3AF8D3A5BE7}" srcOrd="6" destOrd="0" presId="urn:microsoft.com/office/officeart/2005/8/layout/list1"/>
    <dgm:cxn modelId="{784BBBAC-D2B9-4883-8873-EDF24EDAD0AC}" type="presParOf" srcId="{F75F6286-5572-494A-A636-9598D433ED96}" destId="{A7555402-963B-4883-ABC2-A860D7BD592D}" srcOrd="7" destOrd="0" presId="urn:microsoft.com/office/officeart/2005/8/layout/list1"/>
    <dgm:cxn modelId="{09FCAF90-B8A2-46A9-888F-92344D486EF8}" type="presParOf" srcId="{F75F6286-5572-494A-A636-9598D433ED96}" destId="{9092732F-31BA-4719-9099-5574FBD06EA8}" srcOrd="8" destOrd="0" presId="urn:microsoft.com/office/officeart/2005/8/layout/list1"/>
    <dgm:cxn modelId="{9E05527C-5D0A-4569-95A4-C347AD038664}" type="presParOf" srcId="{9092732F-31BA-4719-9099-5574FBD06EA8}" destId="{9EA400A7-DC38-4B4D-8E51-B70C3272D729}" srcOrd="0" destOrd="0" presId="urn:microsoft.com/office/officeart/2005/8/layout/list1"/>
    <dgm:cxn modelId="{1D8A3A4C-8F8E-4FF2-91F5-EE74EC682F75}" type="presParOf" srcId="{9092732F-31BA-4719-9099-5574FBD06EA8}" destId="{280167CA-66A6-4CAB-88A4-3F9FC4739845}" srcOrd="1" destOrd="0" presId="urn:microsoft.com/office/officeart/2005/8/layout/list1"/>
    <dgm:cxn modelId="{9D1DE0F6-A7DF-4EC4-A784-F3819C1A11BB}" type="presParOf" srcId="{F75F6286-5572-494A-A636-9598D433ED96}" destId="{F6C063B6-03A3-41AF-8D43-6B3F1AB2EF02}" srcOrd="9" destOrd="0" presId="urn:microsoft.com/office/officeart/2005/8/layout/list1"/>
    <dgm:cxn modelId="{5C8AE1E3-EC5E-450F-AF29-952735A2C9A4}" type="presParOf" srcId="{F75F6286-5572-494A-A636-9598D433ED96}" destId="{32324FCE-9555-4A24-9CFB-82A90E2670F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30321-443E-4170-AF30-41E370CDDC41}">
      <dsp:nvSpPr>
        <dsp:cNvPr id="0" name=""/>
        <dsp:cNvSpPr/>
      </dsp:nvSpPr>
      <dsp:spPr>
        <a:xfrm>
          <a:off x="6426" y="15669"/>
          <a:ext cx="4829368" cy="129600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orbel" panose="020B0503020204020204" pitchFamily="34" charset="0"/>
            </a:rPr>
            <a:t>Python</a:t>
          </a:r>
          <a:endParaRPr lang="uk-UA" sz="2400" kern="1200" dirty="0">
            <a:latin typeface="Corbel" panose="020B0503020204020204" pitchFamily="34" charset="0"/>
          </a:endParaRPr>
        </a:p>
      </dsp:txBody>
      <dsp:txXfrm>
        <a:off x="654426" y="15669"/>
        <a:ext cx="3533368" cy="1296000"/>
      </dsp:txXfrm>
    </dsp:sp>
    <dsp:sp modelId="{6C9770C7-B4D3-41BE-82C2-3A304CB07DCB}">
      <dsp:nvSpPr>
        <dsp:cNvPr id="0" name=""/>
        <dsp:cNvSpPr/>
      </dsp:nvSpPr>
      <dsp:spPr>
        <a:xfrm>
          <a:off x="6426" y="1473669"/>
          <a:ext cx="3863494" cy="28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Corbel" panose="020B0503020204020204" pitchFamily="34" charset="0"/>
            </a:rPr>
            <a:t>Безкоштовний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Corbel" panose="020B0503020204020204" pitchFamily="34" charset="0"/>
            </a:rPr>
            <a:t>Займає мало місця на комп’ютері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Corbel" panose="020B0503020204020204" pitchFamily="34" charset="0"/>
            </a:rPr>
            <a:t>Не потребує багато системних ресурсів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Corbel" panose="020B0503020204020204" pitchFamily="34" charset="0"/>
            </a:rPr>
            <a:t>Потрібні модулі встановлюються за необхідності</a:t>
          </a:r>
        </a:p>
      </dsp:txBody>
      <dsp:txXfrm>
        <a:off x="6426" y="1473669"/>
        <a:ext cx="3863494" cy="2862000"/>
      </dsp:txXfrm>
    </dsp:sp>
    <dsp:sp modelId="{8C804CE2-7F37-44CE-A68C-5A1C83C33D1C}">
      <dsp:nvSpPr>
        <dsp:cNvPr id="0" name=""/>
        <dsp:cNvSpPr/>
      </dsp:nvSpPr>
      <dsp:spPr>
        <a:xfrm>
          <a:off x="4619795" y="15669"/>
          <a:ext cx="4829368" cy="129600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latin typeface="Corbel" panose="020B0503020204020204" pitchFamily="34" charset="0"/>
            </a:rPr>
            <a:t>Готовий</a:t>
          </a:r>
          <a:r>
            <a:rPr lang="uk-UA" sz="2400" kern="1200" dirty="0">
              <a:latin typeface="Corbel" panose="020B0503020204020204" pitchFamily="34" charset="0"/>
            </a:rPr>
            <a:t> </a:t>
          </a:r>
          <a:r>
            <a:rPr lang="uk-UA" sz="3200" kern="1200" dirty="0">
              <a:latin typeface="Corbel" panose="020B0503020204020204" pitchFamily="34" charset="0"/>
            </a:rPr>
            <a:t>пакет</a:t>
          </a:r>
          <a:endParaRPr lang="uk-UA" sz="2400" kern="1200" dirty="0">
            <a:latin typeface="Corbel" panose="020B0503020204020204" pitchFamily="34" charset="0"/>
          </a:endParaRPr>
        </a:p>
      </dsp:txBody>
      <dsp:txXfrm>
        <a:off x="5267795" y="15669"/>
        <a:ext cx="3533368" cy="1296000"/>
      </dsp:txXfrm>
    </dsp:sp>
    <dsp:sp modelId="{19BFC086-75FF-4C7F-98D5-E882C461BE31}">
      <dsp:nvSpPr>
        <dsp:cNvPr id="0" name=""/>
        <dsp:cNvSpPr/>
      </dsp:nvSpPr>
      <dsp:spPr>
        <a:xfrm>
          <a:off x="4619795" y="1473669"/>
          <a:ext cx="3863494" cy="28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Corbel" panose="020B0503020204020204" pitchFamily="34" charset="0"/>
            </a:rPr>
            <a:t>Не</a:t>
          </a:r>
          <a:r>
            <a:rPr lang="en-US" sz="2400" kern="1200" dirty="0">
              <a:latin typeface="Corbel" panose="020B0503020204020204" pitchFamily="34" charset="0"/>
            </a:rPr>
            <a:t> </a:t>
          </a:r>
          <a:r>
            <a:rPr lang="uk-UA" sz="2400" kern="1200" dirty="0">
              <a:latin typeface="Corbel" panose="020B0503020204020204" pitchFamily="34" charset="0"/>
            </a:rPr>
            <a:t>безкоштовний, але має студентську підписку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Corbel" panose="020B0503020204020204" pitchFamily="34" charset="0"/>
            </a:rPr>
            <a:t>Потребує багато місця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Corbel" panose="020B0503020204020204" pitchFamily="34" charset="0"/>
            </a:rPr>
            <a:t>Затрачає багато системних ресурсів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Corbel" panose="020B0503020204020204" pitchFamily="34" charset="0"/>
            </a:rPr>
            <a:t>Усі модулі завантажуються при встановленні програми</a:t>
          </a:r>
        </a:p>
      </dsp:txBody>
      <dsp:txXfrm>
        <a:off x="4619795" y="1473669"/>
        <a:ext cx="3863494" cy="2862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F8276-1BB2-43B3-9D0D-77E4E6A00E55}">
      <dsp:nvSpPr>
        <dsp:cNvPr id="0" name=""/>
        <dsp:cNvSpPr/>
      </dsp:nvSpPr>
      <dsp:spPr>
        <a:xfrm>
          <a:off x="0" y="0"/>
          <a:ext cx="4862272" cy="48622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7A9621-118B-4D0E-9FA5-3A92865F5D41}">
      <dsp:nvSpPr>
        <dsp:cNvPr id="0" name=""/>
        <dsp:cNvSpPr/>
      </dsp:nvSpPr>
      <dsp:spPr>
        <a:xfrm>
          <a:off x="2431136" y="0"/>
          <a:ext cx="7771046" cy="48622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i="0" kern="1200" dirty="0">
              <a:latin typeface="Corbel" panose="020B0503020204020204" pitchFamily="34" charset="0"/>
            </a:rPr>
            <a:t>Багата екосистема бібліотек:</a:t>
          </a:r>
          <a:endParaRPr lang="uk-UA" sz="2900" i="0" kern="1200" dirty="0">
            <a:latin typeface="Corbel" panose="020B0503020204020204" pitchFamily="34" charset="0"/>
          </a:endParaRPr>
        </a:p>
      </dsp:txBody>
      <dsp:txXfrm>
        <a:off x="2431136" y="0"/>
        <a:ext cx="3885523" cy="1458684"/>
      </dsp:txXfrm>
    </dsp:sp>
    <dsp:sp modelId="{D3E3CC9D-8D52-4BB6-BC3D-66645A319BF4}">
      <dsp:nvSpPr>
        <dsp:cNvPr id="0" name=""/>
        <dsp:cNvSpPr/>
      </dsp:nvSpPr>
      <dsp:spPr>
        <a:xfrm>
          <a:off x="850899" y="1458684"/>
          <a:ext cx="3160473" cy="316047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0F0E6-2FD3-481A-B3A7-BB03BE4BC448}">
      <dsp:nvSpPr>
        <dsp:cNvPr id="0" name=""/>
        <dsp:cNvSpPr/>
      </dsp:nvSpPr>
      <dsp:spPr>
        <a:xfrm>
          <a:off x="2431136" y="1458684"/>
          <a:ext cx="7771046" cy="31604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i="0" kern="1200" dirty="0">
              <a:latin typeface="Corbel" panose="020B0503020204020204" pitchFamily="34" charset="0"/>
            </a:rPr>
            <a:t>Простота та зручність використання</a:t>
          </a:r>
          <a:r>
            <a:rPr lang="uk-UA" sz="2900" i="0" kern="1200" dirty="0">
              <a:latin typeface="Corbel" panose="020B0503020204020204" pitchFamily="34" charset="0"/>
            </a:rPr>
            <a:t>:</a:t>
          </a:r>
        </a:p>
      </dsp:txBody>
      <dsp:txXfrm>
        <a:off x="2431136" y="1458684"/>
        <a:ext cx="3885523" cy="1458679"/>
      </dsp:txXfrm>
    </dsp:sp>
    <dsp:sp modelId="{0D5553AB-393B-409A-8587-F1FE19421F9C}">
      <dsp:nvSpPr>
        <dsp:cNvPr id="0" name=""/>
        <dsp:cNvSpPr/>
      </dsp:nvSpPr>
      <dsp:spPr>
        <a:xfrm>
          <a:off x="1701795" y="2917364"/>
          <a:ext cx="1458680" cy="14586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C38BCC-2B5D-4742-90F7-91EED3212B93}">
      <dsp:nvSpPr>
        <dsp:cNvPr id="0" name=""/>
        <dsp:cNvSpPr/>
      </dsp:nvSpPr>
      <dsp:spPr>
        <a:xfrm>
          <a:off x="2431136" y="2917364"/>
          <a:ext cx="7771046" cy="14586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i="0" kern="1200" dirty="0">
              <a:latin typeface="Corbel" panose="020B0503020204020204" pitchFamily="34" charset="0"/>
            </a:rPr>
            <a:t>Швидке </a:t>
          </a:r>
          <a:r>
            <a:rPr lang="uk-UA" sz="2900" b="1" i="0" kern="1200" dirty="0" err="1">
              <a:latin typeface="Corbel" panose="020B0503020204020204" pitchFamily="34" charset="0"/>
            </a:rPr>
            <a:t>прототипування</a:t>
          </a:r>
          <a:r>
            <a:rPr lang="uk-UA" sz="2900" i="0" kern="1200" dirty="0">
              <a:latin typeface="Corbel" panose="020B0503020204020204" pitchFamily="34" charset="0"/>
            </a:rPr>
            <a:t>:</a:t>
          </a:r>
        </a:p>
      </dsp:txBody>
      <dsp:txXfrm>
        <a:off x="2431136" y="2917364"/>
        <a:ext cx="3885523" cy="1458680"/>
      </dsp:txXfrm>
    </dsp:sp>
    <dsp:sp modelId="{4D30B311-F195-4446-8115-DEB9DDF90389}">
      <dsp:nvSpPr>
        <dsp:cNvPr id="0" name=""/>
        <dsp:cNvSpPr/>
      </dsp:nvSpPr>
      <dsp:spPr>
        <a:xfrm>
          <a:off x="6316659" y="0"/>
          <a:ext cx="3885523" cy="145868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latin typeface="Corbel" panose="020B0503020204020204" pitchFamily="34" charset="0"/>
            </a:rPr>
            <a:t>NumPy</a:t>
          </a:r>
          <a:endParaRPr lang="uk-UA" sz="2000" i="0" kern="1200" dirty="0">
            <a:latin typeface="Corbel" panose="020B0503020204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latin typeface="Corbel" panose="020B0503020204020204" pitchFamily="34" charset="0"/>
            </a:rPr>
            <a:t>SciPy</a:t>
          </a:r>
          <a:endParaRPr lang="uk-UA" sz="2000" i="0" kern="1200" dirty="0">
            <a:latin typeface="Corbel" panose="020B0503020204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latin typeface="Corbel" panose="020B0503020204020204" pitchFamily="34" charset="0"/>
            </a:rPr>
            <a:t>Matplotlib</a:t>
          </a:r>
          <a:endParaRPr lang="uk-UA" sz="2000" i="0" kern="1200" dirty="0">
            <a:latin typeface="Corbel" panose="020B0503020204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 err="1">
              <a:latin typeface="Corbel" panose="020B0503020204020204" pitchFamily="34" charset="0"/>
            </a:rPr>
            <a:t>SumPy</a:t>
          </a:r>
          <a:endParaRPr lang="uk-UA" sz="2000" i="0" kern="1200" dirty="0">
            <a:latin typeface="Corbel" panose="020B0503020204020204" pitchFamily="34" charset="0"/>
          </a:endParaRPr>
        </a:p>
      </dsp:txBody>
      <dsp:txXfrm>
        <a:off x="6316659" y="0"/>
        <a:ext cx="3885523" cy="1458684"/>
      </dsp:txXfrm>
    </dsp:sp>
    <dsp:sp modelId="{ECAF9564-8B56-4526-BB39-2B11C69CC95A}">
      <dsp:nvSpPr>
        <dsp:cNvPr id="0" name=""/>
        <dsp:cNvSpPr/>
      </dsp:nvSpPr>
      <dsp:spPr>
        <a:xfrm>
          <a:off x="6316659" y="1458684"/>
          <a:ext cx="3885523" cy="145867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i="0" kern="1200" dirty="0" err="1">
              <a:latin typeface="Corbel" panose="020B0503020204020204" pitchFamily="34" charset="0"/>
            </a:rPr>
            <a:t>Python</a:t>
          </a:r>
          <a:r>
            <a:rPr lang="uk-UA" sz="2000" i="0" kern="1200" dirty="0">
              <a:latin typeface="Corbel" panose="020B0503020204020204" pitchFamily="34" charset="0"/>
            </a:rPr>
            <a:t> – це мова програмування високого рівня</a:t>
          </a:r>
        </a:p>
      </dsp:txBody>
      <dsp:txXfrm>
        <a:off x="6316659" y="1458684"/>
        <a:ext cx="3885523" cy="1458679"/>
      </dsp:txXfrm>
    </dsp:sp>
    <dsp:sp modelId="{8175AEA4-1EDB-4C2E-996F-051741B29D73}">
      <dsp:nvSpPr>
        <dsp:cNvPr id="0" name=""/>
        <dsp:cNvSpPr/>
      </dsp:nvSpPr>
      <dsp:spPr>
        <a:xfrm>
          <a:off x="6316659" y="2917364"/>
          <a:ext cx="3885523" cy="145868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 err="1">
              <a:latin typeface="Corbel" panose="020B0503020204020204" pitchFamily="34" charset="0"/>
            </a:rPr>
            <a:t>Python</a:t>
          </a:r>
          <a:r>
            <a:rPr lang="uk-UA" sz="2000" kern="1200" dirty="0">
              <a:latin typeface="Corbel" panose="020B0503020204020204" pitchFamily="34" charset="0"/>
            </a:rPr>
            <a:t> дозволяє швидко створювати прототипи фізичних систем</a:t>
          </a:r>
          <a:endParaRPr lang="uk-UA" sz="2000" i="0" kern="1200" dirty="0">
            <a:latin typeface="Corbel" panose="020B0503020204020204" pitchFamily="34" charset="0"/>
          </a:endParaRPr>
        </a:p>
      </dsp:txBody>
      <dsp:txXfrm>
        <a:off x="6316659" y="2917364"/>
        <a:ext cx="3885523" cy="1458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F8276-1BB2-43B3-9D0D-77E4E6A00E55}">
      <dsp:nvSpPr>
        <dsp:cNvPr id="0" name=""/>
        <dsp:cNvSpPr/>
      </dsp:nvSpPr>
      <dsp:spPr>
        <a:xfrm>
          <a:off x="0" y="0"/>
          <a:ext cx="4862272" cy="486227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A9621-118B-4D0E-9FA5-3A92865F5D41}">
      <dsp:nvSpPr>
        <dsp:cNvPr id="0" name=""/>
        <dsp:cNvSpPr/>
      </dsp:nvSpPr>
      <dsp:spPr>
        <a:xfrm>
          <a:off x="2431136" y="0"/>
          <a:ext cx="7771046" cy="48622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i="0" kern="1200" dirty="0"/>
            <a:t>Багата екосистема бібліотек:</a:t>
          </a:r>
          <a:endParaRPr lang="uk-UA" sz="3100" i="0" kern="1200" dirty="0"/>
        </a:p>
      </dsp:txBody>
      <dsp:txXfrm>
        <a:off x="2431136" y="0"/>
        <a:ext cx="3885523" cy="1458684"/>
      </dsp:txXfrm>
    </dsp:sp>
    <dsp:sp modelId="{D3E3CC9D-8D52-4BB6-BC3D-66645A319BF4}">
      <dsp:nvSpPr>
        <dsp:cNvPr id="0" name=""/>
        <dsp:cNvSpPr/>
      </dsp:nvSpPr>
      <dsp:spPr>
        <a:xfrm>
          <a:off x="850899" y="1458684"/>
          <a:ext cx="3160473" cy="316047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0F0E6-2FD3-481A-B3A7-BB03BE4BC448}">
      <dsp:nvSpPr>
        <dsp:cNvPr id="0" name=""/>
        <dsp:cNvSpPr/>
      </dsp:nvSpPr>
      <dsp:spPr>
        <a:xfrm>
          <a:off x="2431136" y="1458684"/>
          <a:ext cx="7771046" cy="31604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i="0" kern="1200" dirty="0"/>
            <a:t>Простота та зручність використання</a:t>
          </a:r>
          <a:r>
            <a:rPr lang="uk-UA" sz="3100" i="0" kern="1200" dirty="0"/>
            <a:t>:</a:t>
          </a:r>
        </a:p>
      </dsp:txBody>
      <dsp:txXfrm>
        <a:off x="2431136" y="1458684"/>
        <a:ext cx="3885523" cy="1458679"/>
      </dsp:txXfrm>
    </dsp:sp>
    <dsp:sp modelId="{0D5553AB-393B-409A-8587-F1FE19421F9C}">
      <dsp:nvSpPr>
        <dsp:cNvPr id="0" name=""/>
        <dsp:cNvSpPr/>
      </dsp:nvSpPr>
      <dsp:spPr>
        <a:xfrm>
          <a:off x="1701795" y="2917364"/>
          <a:ext cx="1458680" cy="145868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38BCC-2B5D-4742-90F7-91EED3212B93}">
      <dsp:nvSpPr>
        <dsp:cNvPr id="0" name=""/>
        <dsp:cNvSpPr/>
      </dsp:nvSpPr>
      <dsp:spPr>
        <a:xfrm>
          <a:off x="2431136" y="2917364"/>
          <a:ext cx="7771046" cy="14586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i="0" kern="1200" dirty="0"/>
            <a:t>Швидке </a:t>
          </a:r>
          <a:r>
            <a:rPr lang="uk-UA" sz="3100" b="1" i="0" kern="1200" dirty="0" err="1"/>
            <a:t>прототипування</a:t>
          </a:r>
          <a:r>
            <a:rPr lang="uk-UA" sz="3100" i="0" kern="1200" dirty="0"/>
            <a:t>:</a:t>
          </a:r>
        </a:p>
      </dsp:txBody>
      <dsp:txXfrm>
        <a:off x="2431136" y="2917364"/>
        <a:ext cx="3885523" cy="1458680"/>
      </dsp:txXfrm>
    </dsp:sp>
    <dsp:sp modelId="{4D30B311-F195-4446-8115-DEB9DDF90389}">
      <dsp:nvSpPr>
        <dsp:cNvPr id="0" name=""/>
        <dsp:cNvSpPr/>
      </dsp:nvSpPr>
      <dsp:spPr>
        <a:xfrm>
          <a:off x="6316659" y="0"/>
          <a:ext cx="3885523" cy="145868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/>
            <a:t>NumPy</a:t>
          </a:r>
          <a:endParaRPr lang="uk-UA" sz="2000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/>
            <a:t>SciPy</a:t>
          </a:r>
          <a:endParaRPr lang="uk-UA" sz="2000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/>
            <a:t>Matplotlib</a:t>
          </a:r>
          <a:endParaRPr lang="uk-UA" sz="2000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 err="1"/>
            <a:t>SymPy</a:t>
          </a:r>
          <a:endParaRPr lang="uk-UA" sz="2000" i="0" kern="1200" dirty="0"/>
        </a:p>
      </dsp:txBody>
      <dsp:txXfrm>
        <a:off x="6316659" y="0"/>
        <a:ext cx="3885523" cy="1458684"/>
      </dsp:txXfrm>
    </dsp:sp>
    <dsp:sp modelId="{ECAF9564-8B56-4526-BB39-2B11C69CC95A}">
      <dsp:nvSpPr>
        <dsp:cNvPr id="0" name=""/>
        <dsp:cNvSpPr/>
      </dsp:nvSpPr>
      <dsp:spPr>
        <a:xfrm>
          <a:off x="6316659" y="1458684"/>
          <a:ext cx="3885523" cy="145867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i="0" kern="1200" dirty="0" err="1"/>
            <a:t>Python</a:t>
          </a:r>
          <a:r>
            <a:rPr lang="uk-UA" sz="2000" i="0" kern="1200" dirty="0"/>
            <a:t> – це мова програмування високого рівня</a:t>
          </a:r>
        </a:p>
      </dsp:txBody>
      <dsp:txXfrm>
        <a:off x="6316659" y="1458684"/>
        <a:ext cx="3885523" cy="1458679"/>
      </dsp:txXfrm>
    </dsp:sp>
    <dsp:sp modelId="{8175AEA4-1EDB-4C2E-996F-051741B29D73}">
      <dsp:nvSpPr>
        <dsp:cNvPr id="0" name=""/>
        <dsp:cNvSpPr/>
      </dsp:nvSpPr>
      <dsp:spPr>
        <a:xfrm>
          <a:off x="6316659" y="2917364"/>
          <a:ext cx="3885523" cy="145868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 err="1"/>
            <a:t>Python</a:t>
          </a:r>
          <a:r>
            <a:rPr lang="uk-UA" sz="2000" kern="1200" dirty="0"/>
            <a:t> дозволяє швидко створювати прототипи фізичних систем</a:t>
          </a:r>
          <a:endParaRPr lang="uk-UA" sz="2000" i="0" kern="1200" dirty="0"/>
        </a:p>
      </dsp:txBody>
      <dsp:txXfrm>
        <a:off x="6316659" y="2917364"/>
        <a:ext cx="3885523" cy="1458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CE1EE-EB7B-4AFC-9DD6-FD6CB97D57B4}">
      <dsp:nvSpPr>
        <dsp:cNvPr id="0" name=""/>
        <dsp:cNvSpPr/>
      </dsp:nvSpPr>
      <dsp:spPr>
        <a:xfrm rot="10800000">
          <a:off x="2007764" y="3821"/>
          <a:ext cx="6992874" cy="985606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625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latin typeface="Corbel" panose="020B0503020204020204" pitchFamily="34" charset="0"/>
            </a:rPr>
            <a:t>Тривимірні графіки</a:t>
          </a:r>
        </a:p>
      </dsp:txBody>
      <dsp:txXfrm rot="10800000">
        <a:off x="2254165" y="3821"/>
        <a:ext cx="6746473" cy="985606"/>
      </dsp:txXfrm>
    </dsp:sp>
    <dsp:sp modelId="{03119480-F55C-4B58-9E1D-04201D94E2BE}">
      <dsp:nvSpPr>
        <dsp:cNvPr id="0" name=""/>
        <dsp:cNvSpPr/>
      </dsp:nvSpPr>
      <dsp:spPr>
        <a:xfrm>
          <a:off x="1514961" y="3821"/>
          <a:ext cx="985606" cy="985606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6B29BA-4646-4F97-9FD6-ABB8A141FF63}">
      <dsp:nvSpPr>
        <dsp:cNvPr id="0" name=""/>
        <dsp:cNvSpPr/>
      </dsp:nvSpPr>
      <dsp:spPr>
        <a:xfrm rot="10800000">
          <a:off x="2007764" y="1283639"/>
          <a:ext cx="6992874" cy="985606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625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latin typeface="Corbel" panose="020B0503020204020204" pitchFamily="34" charset="0"/>
            </a:rPr>
            <a:t>Діаграми</a:t>
          </a:r>
        </a:p>
      </dsp:txBody>
      <dsp:txXfrm rot="10800000">
        <a:off x="2254165" y="1283639"/>
        <a:ext cx="6746473" cy="985606"/>
      </dsp:txXfrm>
    </dsp:sp>
    <dsp:sp modelId="{54AFA1DC-2B17-4078-A160-B9104C147AD3}">
      <dsp:nvSpPr>
        <dsp:cNvPr id="0" name=""/>
        <dsp:cNvSpPr/>
      </dsp:nvSpPr>
      <dsp:spPr>
        <a:xfrm>
          <a:off x="1514961" y="1283639"/>
          <a:ext cx="985606" cy="985606"/>
        </a:xfrm>
        <a:prstGeom prst="ellipse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A87741-20BB-47EC-8AEE-8C3CA376C5F1}">
      <dsp:nvSpPr>
        <dsp:cNvPr id="0" name=""/>
        <dsp:cNvSpPr/>
      </dsp:nvSpPr>
      <dsp:spPr>
        <a:xfrm rot="10800000">
          <a:off x="2007764" y="2563456"/>
          <a:ext cx="6992874" cy="985606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625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latin typeface="Corbel" panose="020B0503020204020204" pitchFamily="34" charset="0"/>
            </a:rPr>
            <a:t>Силові поля</a:t>
          </a:r>
        </a:p>
      </dsp:txBody>
      <dsp:txXfrm rot="10800000">
        <a:off x="2254165" y="2563456"/>
        <a:ext cx="6746473" cy="985606"/>
      </dsp:txXfrm>
    </dsp:sp>
    <dsp:sp modelId="{CDD67C92-4369-4CEE-907E-DCBD4482C1C7}">
      <dsp:nvSpPr>
        <dsp:cNvPr id="0" name=""/>
        <dsp:cNvSpPr/>
      </dsp:nvSpPr>
      <dsp:spPr>
        <a:xfrm>
          <a:off x="1508840" y="2562924"/>
          <a:ext cx="985606" cy="985606"/>
        </a:xfrm>
        <a:prstGeom prst="ellipse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E9CB47-780D-4EB1-9460-DE0608154099}">
      <dsp:nvSpPr>
        <dsp:cNvPr id="0" name=""/>
        <dsp:cNvSpPr/>
      </dsp:nvSpPr>
      <dsp:spPr>
        <a:xfrm rot="10800000">
          <a:off x="2007764" y="3843273"/>
          <a:ext cx="6992874" cy="985606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625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latin typeface="Corbel" panose="020B0503020204020204" pitchFamily="34" charset="0"/>
            </a:rPr>
            <a:t>Неструктуровані координати</a:t>
          </a:r>
        </a:p>
      </dsp:txBody>
      <dsp:txXfrm rot="10800000">
        <a:off x="2254165" y="3843273"/>
        <a:ext cx="6746473" cy="985606"/>
      </dsp:txXfrm>
    </dsp:sp>
    <dsp:sp modelId="{73DB31A8-BA09-4B23-BAFB-2C683C6ADB0A}">
      <dsp:nvSpPr>
        <dsp:cNvPr id="0" name=""/>
        <dsp:cNvSpPr/>
      </dsp:nvSpPr>
      <dsp:spPr>
        <a:xfrm>
          <a:off x="1540281" y="3844781"/>
          <a:ext cx="985606" cy="985606"/>
        </a:xfrm>
        <a:prstGeom prst="ellipse">
          <a:avLst/>
        </a:prstGeom>
        <a:blipFill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CE1EE-EB7B-4AFC-9DD6-FD6CB97D57B4}">
      <dsp:nvSpPr>
        <dsp:cNvPr id="0" name=""/>
        <dsp:cNvSpPr/>
      </dsp:nvSpPr>
      <dsp:spPr>
        <a:xfrm rot="10800000">
          <a:off x="2007764" y="3821"/>
          <a:ext cx="6992874" cy="985606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625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latin typeface="Corbel" panose="020B0503020204020204" pitchFamily="34" charset="0"/>
            </a:rPr>
            <a:t>Тривимірні графіки</a:t>
          </a:r>
        </a:p>
      </dsp:txBody>
      <dsp:txXfrm rot="10800000">
        <a:off x="2254165" y="3821"/>
        <a:ext cx="6746473" cy="985606"/>
      </dsp:txXfrm>
    </dsp:sp>
    <dsp:sp modelId="{03119480-F55C-4B58-9E1D-04201D94E2BE}">
      <dsp:nvSpPr>
        <dsp:cNvPr id="0" name=""/>
        <dsp:cNvSpPr/>
      </dsp:nvSpPr>
      <dsp:spPr>
        <a:xfrm>
          <a:off x="1514961" y="3821"/>
          <a:ext cx="985606" cy="985606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6B29BA-4646-4F97-9FD6-ABB8A141FF63}">
      <dsp:nvSpPr>
        <dsp:cNvPr id="0" name=""/>
        <dsp:cNvSpPr/>
      </dsp:nvSpPr>
      <dsp:spPr>
        <a:xfrm rot="10800000">
          <a:off x="2007764" y="1283639"/>
          <a:ext cx="6992874" cy="985606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625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latin typeface="Corbel" panose="020B0503020204020204" pitchFamily="34" charset="0"/>
            </a:rPr>
            <a:t>Діаграми</a:t>
          </a:r>
        </a:p>
      </dsp:txBody>
      <dsp:txXfrm rot="10800000">
        <a:off x="2254165" y="1283639"/>
        <a:ext cx="6746473" cy="985606"/>
      </dsp:txXfrm>
    </dsp:sp>
    <dsp:sp modelId="{54AFA1DC-2B17-4078-A160-B9104C147AD3}">
      <dsp:nvSpPr>
        <dsp:cNvPr id="0" name=""/>
        <dsp:cNvSpPr/>
      </dsp:nvSpPr>
      <dsp:spPr>
        <a:xfrm>
          <a:off x="1514961" y="1283639"/>
          <a:ext cx="985606" cy="985606"/>
        </a:xfrm>
        <a:prstGeom prst="ellipse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A87741-20BB-47EC-8AEE-8C3CA376C5F1}">
      <dsp:nvSpPr>
        <dsp:cNvPr id="0" name=""/>
        <dsp:cNvSpPr/>
      </dsp:nvSpPr>
      <dsp:spPr>
        <a:xfrm rot="10800000">
          <a:off x="2007764" y="2563456"/>
          <a:ext cx="6992874" cy="985606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625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latin typeface="Corbel" panose="020B0503020204020204" pitchFamily="34" charset="0"/>
            </a:rPr>
            <a:t>Силові поля</a:t>
          </a:r>
        </a:p>
      </dsp:txBody>
      <dsp:txXfrm rot="10800000">
        <a:off x="2254165" y="2563456"/>
        <a:ext cx="6746473" cy="985606"/>
      </dsp:txXfrm>
    </dsp:sp>
    <dsp:sp modelId="{CDD67C92-4369-4CEE-907E-DCBD4482C1C7}">
      <dsp:nvSpPr>
        <dsp:cNvPr id="0" name=""/>
        <dsp:cNvSpPr/>
      </dsp:nvSpPr>
      <dsp:spPr>
        <a:xfrm>
          <a:off x="1508840" y="2562924"/>
          <a:ext cx="985606" cy="985606"/>
        </a:xfrm>
        <a:prstGeom prst="ellipse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E9CB47-780D-4EB1-9460-DE0608154099}">
      <dsp:nvSpPr>
        <dsp:cNvPr id="0" name=""/>
        <dsp:cNvSpPr/>
      </dsp:nvSpPr>
      <dsp:spPr>
        <a:xfrm rot="10800000">
          <a:off x="2007764" y="3843273"/>
          <a:ext cx="6992874" cy="985606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625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latin typeface="Corbel" panose="020B0503020204020204" pitchFamily="34" charset="0"/>
            </a:rPr>
            <a:t>Неструктуровані координати</a:t>
          </a:r>
        </a:p>
      </dsp:txBody>
      <dsp:txXfrm rot="10800000">
        <a:off x="2254165" y="3843273"/>
        <a:ext cx="6746473" cy="985606"/>
      </dsp:txXfrm>
    </dsp:sp>
    <dsp:sp modelId="{73DB31A8-BA09-4B23-BAFB-2C683C6ADB0A}">
      <dsp:nvSpPr>
        <dsp:cNvPr id="0" name=""/>
        <dsp:cNvSpPr/>
      </dsp:nvSpPr>
      <dsp:spPr>
        <a:xfrm>
          <a:off x="1540281" y="3844781"/>
          <a:ext cx="985606" cy="985606"/>
        </a:xfrm>
        <a:prstGeom prst="ellipse">
          <a:avLst/>
        </a:prstGeom>
        <a:blipFill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3DE11-6E49-4A26-9160-65BCA2694596}">
      <dsp:nvSpPr>
        <dsp:cNvPr id="0" name=""/>
        <dsp:cNvSpPr/>
      </dsp:nvSpPr>
      <dsp:spPr>
        <a:xfrm>
          <a:off x="0" y="401272"/>
          <a:ext cx="8853251" cy="182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111" tIns="416560" rIns="68711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Corbel" panose="020B0503020204020204" pitchFamily="34" charset="0"/>
            </a:rPr>
            <a:t>Інструменти для вирішення диференціальних рівнянь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Corbel" panose="020B0503020204020204" pitchFamily="34" charset="0"/>
            </a:rPr>
            <a:t>Чисельне рішення рівнянь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Corbel" panose="020B0503020204020204" pitchFamily="34" charset="0"/>
            </a:rPr>
            <a:t>Оптимізація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Corbel" panose="020B0503020204020204" pitchFamily="34" charset="0"/>
            </a:rPr>
            <a:t>Аналіз сигналів</a:t>
          </a:r>
        </a:p>
      </dsp:txBody>
      <dsp:txXfrm>
        <a:off x="0" y="401272"/>
        <a:ext cx="8853251" cy="1827000"/>
      </dsp:txXfrm>
    </dsp:sp>
    <dsp:sp modelId="{666C5735-307A-4078-8AE5-7CD3D83BD1BB}">
      <dsp:nvSpPr>
        <dsp:cNvPr id="0" name=""/>
        <dsp:cNvSpPr/>
      </dsp:nvSpPr>
      <dsp:spPr>
        <a:xfrm>
          <a:off x="442662" y="106072"/>
          <a:ext cx="6197275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242" tIns="0" rIns="2342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rbel" panose="020B0503020204020204" pitchFamily="34" charset="0"/>
            </a:rPr>
            <a:t>SciPy</a:t>
          </a:r>
          <a:endParaRPr lang="uk-UA" sz="2000" kern="1200" dirty="0">
            <a:latin typeface="Corbel" panose="020B0503020204020204" pitchFamily="34" charset="0"/>
          </a:endParaRPr>
        </a:p>
      </dsp:txBody>
      <dsp:txXfrm>
        <a:off x="471483" y="134893"/>
        <a:ext cx="6139633" cy="532758"/>
      </dsp:txXfrm>
    </dsp:sp>
    <dsp:sp modelId="{A68215EF-3E7D-4CF1-AFE2-A3AF8D3A5BE7}">
      <dsp:nvSpPr>
        <dsp:cNvPr id="0" name=""/>
        <dsp:cNvSpPr/>
      </dsp:nvSpPr>
      <dsp:spPr>
        <a:xfrm>
          <a:off x="0" y="2631472"/>
          <a:ext cx="8853251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111" tIns="416560" rIns="68711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Corbel" panose="020B0503020204020204" pitchFamily="34" charset="0"/>
            </a:rPr>
            <a:t>Аналізувати дані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Corbel" panose="020B0503020204020204" pitchFamily="34" charset="0"/>
            </a:rPr>
            <a:t>Будувати статистичні моделі</a:t>
          </a:r>
        </a:p>
      </dsp:txBody>
      <dsp:txXfrm>
        <a:off x="0" y="2631472"/>
        <a:ext cx="8853251" cy="1165500"/>
      </dsp:txXfrm>
    </dsp:sp>
    <dsp:sp modelId="{2B457836-460D-4BF6-9372-37DBA0F12D9C}">
      <dsp:nvSpPr>
        <dsp:cNvPr id="0" name=""/>
        <dsp:cNvSpPr/>
      </dsp:nvSpPr>
      <dsp:spPr>
        <a:xfrm>
          <a:off x="442662" y="2336272"/>
          <a:ext cx="6197275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242" tIns="0" rIns="2342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rbel" panose="020B0503020204020204" pitchFamily="34" charset="0"/>
            </a:rPr>
            <a:t>Pandas </a:t>
          </a:r>
          <a:r>
            <a:rPr lang="en-US" sz="2000" kern="1200" dirty="0" err="1">
              <a:latin typeface="Corbel" panose="020B0503020204020204" pitchFamily="34" charset="0"/>
            </a:rPr>
            <a:t>i</a:t>
          </a:r>
          <a:r>
            <a:rPr lang="en-US" sz="2000" kern="1200" dirty="0">
              <a:latin typeface="Corbel" panose="020B0503020204020204" pitchFamily="34" charset="0"/>
            </a:rPr>
            <a:t> Scikit-learn</a:t>
          </a:r>
          <a:endParaRPr lang="uk-UA" sz="2000" kern="1200" dirty="0">
            <a:latin typeface="Corbel" panose="020B0503020204020204" pitchFamily="34" charset="0"/>
          </a:endParaRPr>
        </a:p>
      </dsp:txBody>
      <dsp:txXfrm>
        <a:off x="471483" y="2365093"/>
        <a:ext cx="6139633" cy="532758"/>
      </dsp:txXfrm>
    </dsp:sp>
    <dsp:sp modelId="{32324FCE-9555-4A24-9CFB-82A90E2670FD}">
      <dsp:nvSpPr>
        <dsp:cNvPr id="0" name=""/>
        <dsp:cNvSpPr/>
      </dsp:nvSpPr>
      <dsp:spPr>
        <a:xfrm>
          <a:off x="0" y="4200172"/>
          <a:ext cx="8853251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111" tIns="416560" rIns="68711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Corbel" panose="020B0503020204020204" pitchFamily="34" charset="0"/>
            </a:rPr>
            <a:t>Дозволяє </a:t>
          </a:r>
          <a:r>
            <a:rPr lang="uk-UA" sz="2000" kern="1200" dirty="0" err="1">
              <a:latin typeface="Corbel" panose="020B0503020204020204" pitchFamily="34" charset="0"/>
            </a:rPr>
            <a:t>символьно</a:t>
          </a:r>
          <a:r>
            <a:rPr lang="uk-UA" sz="2000" kern="1200" dirty="0">
              <a:latin typeface="Corbel" panose="020B0503020204020204" pitchFamily="34" charset="0"/>
            </a:rPr>
            <a:t> вирішувати рівняння</a:t>
          </a:r>
        </a:p>
      </dsp:txBody>
      <dsp:txXfrm>
        <a:off x="0" y="4200172"/>
        <a:ext cx="8853251" cy="850500"/>
      </dsp:txXfrm>
    </dsp:sp>
    <dsp:sp modelId="{280167CA-66A6-4CAB-88A4-3F9FC4739845}">
      <dsp:nvSpPr>
        <dsp:cNvPr id="0" name=""/>
        <dsp:cNvSpPr/>
      </dsp:nvSpPr>
      <dsp:spPr>
        <a:xfrm>
          <a:off x="442662" y="3904972"/>
          <a:ext cx="6197275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242" tIns="0" rIns="2342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orbel" panose="020B0503020204020204" pitchFamily="34" charset="0"/>
            </a:rPr>
            <a:t>SumPy</a:t>
          </a:r>
          <a:endParaRPr lang="uk-UA" sz="2000" kern="1200" dirty="0">
            <a:latin typeface="Corbel" panose="020B0503020204020204" pitchFamily="34" charset="0"/>
          </a:endParaRPr>
        </a:p>
      </dsp:txBody>
      <dsp:txXfrm>
        <a:off x="471483" y="3933793"/>
        <a:ext cx="6139633" cy="532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3DE11-6E49-4A26-9160-65BCA2694596}">
      <dsp:nvSpPr>
        <dsp:cNvPr id="0" name=""/>
        <dsp:cNvSpPr/>
      </dsp:nvSpPr>
      <dsp:spPr>
        <a:xfrm>
          <a:off x="0" y="401272"/>
          <a:ext cx="8853251" cy="182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111" tIns="416560" rIns="68711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Corbel" panose="020B0503020204020204" pitchFamily="34" charset="0"/>
            </a:rPr>
            <a:t>Інструменти для вирішення диференціальних рівнянь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Corbel" panose="020B0503020204020204" pitchFamily="34" charset="0"/>
            </a:rPr>
            <a:t>Чисельне рішення рівнянь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Corbel" panose="020B0503020204020204" pitchFamily="34" charset="0"/>
            </a:rPr>
            <a:t>Оптимізація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Corbel" panose="020B0503020204020204" pitchFamily="34" charset="0"/>
            </a:rPr>
            <a:t>Аналіз сигналів</a:t>
          </a:r>
        </a:p>
      </dsp:txBody>
      <dsp:txXfrm>
        <a:off x="0" y="401272"/>
        <a:ext cx="8853251" cy="1827000"/>
      </dsp:txXfrm>
    </dsp:sp>
    <dsp:sp modelId="{666C5735-307A-4078-8AE5-7CD3D83BD1BB}">
      <dsp:nvSpPr>
        <dsp:cNvPr id="0" name=""/>
        <dsp:cNvSpPr/>
      </dsp:nvSpPr>
      <dsp:spPr>
        <a:xfrm>
          <a:off x="442662" y="106072"/>
          <a:ext cx="6197275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242" tIns="0" rIns="2342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rbel" panose="020B0503020204020204" pitchFamily="34" charset="0"/>
            </a:rPr>
            <a:t>SciPy</a:t>
          </a:r>
          <a:endParaRPr lang="uk-UA" sz="2000" kern="1200" dirty="0">
            <a:latin typeface="Corbel" panose="020B0503020204020204" pitchFamily="34" charset="0"/>
          </a:endParaRPr>
        </a:p>
      </dsp:txBody>
      <dsp:txXfrm>
        <a:off x="471483" y="134893"/>
        <a:ext cx="6139633" cy="532758"/>
      </dsp:txXfrm>
    </dsp:sp>
    <dsp:sp modelId="{A68215EF-3E7D-4CF1-AFE2-A3AF8D3A5BE7}">
      <dsp:nvSpPr>
        <dsp:cNvPr id="0" name=""/>
        <dsp:cNvSpPr/>
      </dsp:nvSpPr>
      <dsp:spPr>
        <a:xfrm>
          <a:off x="0" y="2631472"/>
          <a:ext cx="8853251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111" tIns="416560" rIns="68711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Corbel" panose="020B0503020204020204" pitchFamily="34" charset="0"/>
            </a:rPr>
            <a:t>Аналізувати дані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Corbel" panose="020B0503020204020204" pitchFamily="34" charset="0"/>
            </a:rPr>
            <a:t>Будувати статистичні моделі</a:t>
          </a:r>
        </a:p>
      </dsp:txBody>
      <dsp:txXfrm>
        <a:off x="0" y="2631472"/>
        <a:ext cx="8853251" cy="1165500"/>
      </dsp:txXfrm>
    </dsp:sp>
    <dsp:sp modelId="{2B457836-460D-4BF6-9372-37DBA0F12D9C}">
      <dsp:nvSpPr>
        <dsp:cNvPr id="0" name=""/>
        <dsp:cNvSpPr/>
      </dsp:nvSpPr>
      <dsp:spPr>
        <a:xfrm>
          <a:off x="442662" y="2336272"/>
          <a:ext cx="6197275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242" tIns="0" rIns="2342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rbel" panose="020B0503020204020204" pitchFamily="34" charset="0"/>
            </a:rPr>
            <a:t>Pandas </a:t>
          </a:r>
          <a:r>
            <a:rPr lang="en-US" sz="2000" kern="1200" dirty="0" err="1">
              <a:latin typeface="Corbel" panose="020B0503020204020204" pitchFamily="34" charset="0"/>
            </a:rPr>
            <a:t>i</a:t>
          </a:r>
          <a:r>
            <a:rPr lang="en-US" sz="2000" kern="1200" dirty="0">
              <a:latin typeface="Corbel" panose="020B0503020204020204" pitchFamily="34" charset="0"/>
            </a:rPr>
            <a:t> Scikit-learn</a:t>
          </a:r>
          <a:endParaRPr lang="uk-UA" sz="2000" kern="1200" dirty="0">
            <a:latin typeface="Corbel" panose="020B0503020204020204" pitchFamily="34" charset="0"/>
          </a:endParaRPr>
        </a:p>
      </dsp:txBody>
      <dsp:txXfrm>
        <a:off x="471483" y="2365093"/>
        <a:ext cx="6139633" cy="532758"/>
      </dsp:txXfrm>
    </dsp:sp>
    <dsp:sp modelId="{32324FCE-9555-4A24-9CFB-82A90E2670FD}">
      <dsp:nvSpPr>
        <dsp:cNvPr id="0" name=""/>
        <dsp:cNvSpPr/>
      </dsp:nvSpPr>
      <dsp:spPr>
        <a:xfrm>
          <a:off x="0" y="4200172"/>
          <a:ext cx="8853251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111" tIns="416560" rIns="68711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Corbel" panose="020B0503020204020204" pitchFamily="34" charset="0"/>
            </a:rPr>
            <a:t>Дозволяє </a:t>
          </a:r>
          <a:r>
            <a:rPr lang="uk-UA" sz="2000" kern="1200" dirty="0" err="1">
              <a:latin typeface="Corbel" panose="020B0503020204020204" pitchFamily="34" charset="0"/>
            </a:rPr>
            <a:t>символьно</a:t>
          </a:r>
          <a:r>
            <a:rPr lang="uk-UA" sz="2000" kern="1200" dirty="0">
              <a:latin typeface="Corbel" panose="020B0503020204020204" pitchFamily="34" charset="0"/>
            </a:rPr>
            <a:t> вирішувати рівняння</a:t>
          </a:r>
        </a:p>
      </dsp:txBody>
      <dsp:txXfrm>
        <a:off x="0" y="4200172"/>
        <a:ext cx="8853251" cy="850500"/>
      </dsp:txXfrm>
    </dsp:sp>
    <dsp:sp modelId="{280167CA-66A6-4CAB-88A4-3F9FC4739845}">
      <dsp:nvSpPr>
        <dsp:cNvPr id="0" name=""/>
        <dsp:cNvSpPr/>
      </dsp:nvSpPr>
      <dsp:spPr>
        <a:xfrm>
          <a:off x="442662" y="3904972"/>
          <a:ext cx="6197275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242" tIns="0" rIns="2342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orbel" panose="020B0503020204020204" pitchFamily="34" charset="0"/>
            </a:rPr>
            <a:t>SumPy</a:t>
          </a:r>
          <a:endParaRPr lang="uk-UA" sz="2000" kern="1200" dirty="0">
            <a:latin typeface="Corbel" panose="020B0503020204020204" pitchFamily="34" charset="0"/>
          </a:endParaRPr>
        </a:p>
      </dsp:txBody>
      <dsp:txXfrm>
        <a:off x="471483" y="3933793"/>
        <a:ext cx="6139633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35F99-76DC-4C8A-9B80-C86ED96954FD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814B7-A47F-46F9-9B93-B737096D8C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113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255E3-32D7-F314-1945-66407ADCA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BBE4E9C-933C-1385-815D-FA6EF6B45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EDF713F-5237-5820-A782-0EBEF7175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7BE0-BB61-4D59-8A50-964C52892055}" type="datetime1">
              <a:rPr lang="uk-UA" smtClean="0"/>
              <a:t>13.04.2023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BB0CDC4-1835-4D2D-BFE5-9BF8C16A2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A8F6FE-A08C-D5E3-B697-77A4CF12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A9D7-A7A3-435F-873F-BAE3D0AA0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20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47D1A-5424-4B68-5E9C-7B7231CAC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516684-35C9-A6A8-EE13-21DC52C19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9873D5-DB48-F284-D97E-C07AB850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8550-AD1D-4AB0-9544-B153090AAA33}" type="datetime1">
              <a:rPr lang="uk-UA" smtClean="0"/>
              <a:t>13.04.2023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A8F562C-DC03-8DD9-6FF8-7423E924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A6D3DB-9EC1-FCCC-A7F9-D3B76C2E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A9D7-A7A3-435F-873F-BAE3D0AA0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15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A95190B-BA7F-33CD-88B4-59CD77EE2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0AD130F-08D9-9941-1CB3-BA63E76AE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237F3B-12D5-E9F3-9E65-3E2E6B056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E380-BF34-4925-BDA0-D0D2FF79711D}" type="datetime1">
              <a:rPr lang="uk-UA" smtClean="0"/>
              <a:t>13.04.2023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9F5F3C-6CE3-7316-105C-D531B82C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EA50F1-4FB0-F48E-5EDC-3158687C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A9D7-A7A3-435F-873F-BAE3D0AA0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368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78F2B-38D8-F1BF-3101-9CC7D19D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C8ADC9-E3D7-CFE3-7346-11AE5B4D5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2D77E1-F1DA-6C2C-B218-01D33697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313E-41CB-4477-87ED-B0F52C51BB8C}" type="datetime1">
              <a:rPr lang="uk-UA" smtClean="0"/>
              <a:t>13.04.2023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041616F-EB66-3E03-FB1F-6F2137BB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D645D5-0152-D634-18BD-93F9E60AE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A9D7-A7A3-435F-873F-BAE3D0AA0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531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995BD-05D8-D6E0-C8B7-797E2C72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E74317D-7FC7-2091-21A4-7D84C4D68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1A7B4D-F192-BFCE-8ACB-5B52CFD7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A6EE-6E81-4935-83B3-EAC23E4850C4}" type="datetime1">
              <a:rPr lang="uk-UA" smtClean="0"/>
              <a:t>13.04.2023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6E6B-A03E-90E9-2846-DF679CAC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804F8E-8FB9-36EA-381E-43905CC4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A9D7-A7A3-435F-873F-BAE3D0AA0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547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6F735-BD1F-E1D3-09EA-73F13C7C9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62D84B5-EA4E-1071-AB32-95CD4F710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0C35389-6083-9E00-0C92-B23A635A6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40501C-6C89-CCF5-F0E8-E2C53ADC9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24E2-F4BE-4188-9D15-4795EB8D8FCC}" type="datetime1">
              <a:rPr lang="uk-UA" smtClean="0"/>
              <a:t>13.04.2023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B546C86-6BFA-7D7F-D819-50E72E09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11A4C4-3D55-CD5D-2A16-D9D3F55C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A9D7-A7A3-435F-873F-BAE3D0AA0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080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084DF-A1E8-FB9D-DE2D-8B1FD1FBF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90E600E-54EA-6FB5-1EC0-31E2A8B37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486D40C-3C5C-BDC2-B990-C67E3256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1BB01A9-3847-80D4-4406-CFD09A3D2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A3E8A1D-183F-39D4-77D9-63B6668A4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ED71C3-6098-B2D8-994E-B1486D1CA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F6A5-8E25-40A9-BF42-B105B6FC3789}" type="datetime1">
              <a:rPr lang="uk-UA" smtClean="0"/>
              <a:t>13.04.2023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B9CCCB7-C73A-DC90-98D7-AAD8A05E2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2D4F667-E5E3-C7D0-9AF1-76FED5BC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A9D7-A7A3-435F-873F-BAE3D0AA0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006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D02C0-906E-2D33-DC50-132ABB52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DBDC334-2B44-F697-1CD4-13F07A26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3E56-A914-4D49-B0C8-D31BCDA59389}" type="datetime1">
              <a:rPr lang="uk-UA" smtClean="0"/>
              <a:t>13.04.2023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13CC95E-20FE-0623-50A9-9B6A3D1BD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E9A573C-B19A-E37F-E2F5-75C3804A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A9D7-A7A3-435F-873F-BAE3D0AA0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404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D72452E-F142-8ABE-8C98-A0CC30BC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BB5E-5095-43A7-96DA-A4C92FC759E1}" type="datetime1">
              <a:rPr lang="uk-UA" smtClean="0"/>
              <a:t>13.04.2023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3B33420-3674-9539-A953-F657594B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7C515C2-8EED-CB08-BB50-3C1B1EC6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A9D7-A7A3-435F-873F-BAE3D0AA0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075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F1BD1-306D-6595-2A72-CBD2A140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F496F2A-54C0-A148-98DD-942764EC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36986B6-01B6-DA12-0B0C-BCF835A95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2B3D172-C36E-1F72-E5B5-8207170F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DDB6-CD59-408A-9092-0BA62D185E6D}" type="datetime1">
              <a:rPr lang="uk-UA" smtClean="0"/>
              <a:t>13.04.2023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F0696D-B923-D33C-F071-B8B6AD85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ABF635-FF12-176B-4E86-93856901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A9D7-A7A3-435F-873F-BAE3D0AA0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070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F6A01-E148-5F59-F15F-97E55601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87E0BED-69DF-4F1D-32D8-E555530A3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AFE19DB-D084-2BA3-66F2-7066B86D2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547E586-2C38-1765-9898-13DD92AAB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1F99-85E7-4EB9-B4E2-3EA71A7625D1}" type="datetime1">
              <a:rPr lang="uk-UA" smtClean="0"/>
              <a:t>13.04.2023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B3BB415-7303-B0D9-0DFE-8A3700C0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28E6B14-5C84-3077-B160-40F776A8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A9D7-A7A3-435F-873F-BAE3D0AA0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456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130FD47-334F-17E7-0D80-7BB2FC77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24DB3F-C68E-D67E-E386-02CF0C5A2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5159E1-9DF9-DB52-2AE5-7B53D9D247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F9FBB-725D-41D8-93EC-070366F29B15}" type="datetime1">
              <a:rPr lang="uk-UA" smtClean="0"/>
              <a:t>13.04.2023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EB1E232-BC75-04C3-E115-0E041FCDA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CA147D-6910-45FA-E250-A4466F592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AA9D7-A7A3-435F-873F-BAE3D0AA0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865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0.sv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9.png"/><Relationship Id="rId17" Type="http://schemas.openxmlformats.org/officeDocument/2006/relationships/image" Target="../media/image6.svg"/><Relationship Id="rId2" Type="http://schemas.openxmlformats.org/officeDocument/2006/relationships/diagramData" Target="../diagrams/data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26.svg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7.png"/><Relationship Id="rId12" Type="http://schemas.openxmlformats.org/officeDocument/2006/relationships/image" Target="../media/image26.sv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0.sv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9.png"/><Relationship Id="rId1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8.gif"/><Relationship Id="rId7" Type="http://schemas.openxmlformats.org/officeDocument/2006/relationships/image" Target="../media/image1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2.svg"/><Relationship Id="rId5" Type="http://schemas.openxmlformats.org/officeDocument/2006/relationships/image" Target="../media/image30.jpe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jpeg"/><Relationship Id="rId7" Type="http://schemas.openxmlformats.org/officeDocument/2006/relationships/image" Target="../media/image2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6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12" Type="http://schemas.openxmlformats.org/officeDocument/2006/relationships/image" Target="../media/image6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4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12" Type="http://schemas.openxmlformats.org/officeDocument/2006/relationships/image" Target="../media/image14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Relationship Id="rId1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6.svg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1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6.svg"/><Relationship Id="rId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gif"/><Relationship Id="rId7" Type="http://schemas.openxmlformats.org/officeDocument/2006/relationships/image" Target="../media/image10.sv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6.svg"/><Relationship Id="rId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5.png"/><Relationship Id="rId3" Type="http://schemas.openxmlformats.org/officeDocument/2006/relationships/image" Target="../media/image20.gif"/><Relationship Id="rId7" Type="http://schemas.openxmlformats.org/officeDocument/2006/relationships/diagramColors" Target="../diagrams/colors4.xml"/><Relationship Id="rId12" Type="http://schemas.openxmlformats.org/officeDocument/2006/relationships/image" Target="../media/image14.sv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10.svg"/><Relationship Id="rId4" Type="http://schemas.openxmlformats.org/officeDocument/2006/relationships/diagramData" Target="../diagrams/data4.xml"/><Relationship Id="rId9" Type="http://schemas.openxmlformats.org/officeDocument/2006/relationships/image" Target="../media/image9.png"/><Relationship Id="rId1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0A685-932B-CEEA-7A81-2470AEE20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0031" y="1713467"/>
            <a:ext cx="9011631" cy="2387918"/>
          </a:xfrm>
        </p:spPr>
        <p:txBody>
          <a:bodyPr anchor="b">
            <a:normAutofit/>
          </a:bodyPr>
          <a:lstStyle/>
          <a:p>
            <a:r>
              <a:rPr lang="ru-RU" sz="4400" dirty="0">
                <a:solidFill>
                  <a:schemeClr val="tx2"/>
                </a:solidFill>
              </a:rPr>
              <a:t>ЗАСТОСУВАННЯ МОВИ ПРОГРАМУВАННЯ PYTHON ПІД ЧАС НАВЧАННЯ ФІЗИКИ</a:t>
            </a:r>
            <a:endParaRPr lang="uk-UA" sz="4400" dirty="0">
              <a:solidFill>
                <a:schemeClr val="tx2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EAC2F71-B276-2A06-F757-3D435E0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361" y="4644133"/>
            <a:ext cx="7990456" cy="1670355"/>
          </a:xfrm>
        </p:spPr>
        <p:txBody>
          <a:bodyPr>
            <a:normAutofit/>
          </a:bodyPr>
          <a:lstStyle/>
          <a:p>
            <a:pPr algn="l"/>
            <a:r>
              <a:rPr lang="uk-UA" dirty="0">
                <a:solidFill>
                  <a:schemeClr val="tx2"/>
                </a:solidFill>
              </a:rPr>
              <a:t>Павшук Є.К., магістрант першого курсу, ФМФ, гр. ОФ-21мп; </a:t>
            </a:r>
            <a:r>
              <a:rPr lang="en-US" dirty="0">
                <a:solidFill>
                  <a:schemeClr val="tx2"/>
                </a:solidFill>
              </a:rPr>
              <a:t>e-mail: pavshuk.yehor@lll.kpi.ua</a:t>
            </a:r>
          </a:p>
          <a:p>
            <a:pPr algn="l"/>
            <a:r>
              <a:rPr lang="uk-UA" dirty="0">
                <a:solidFill>
                  <a:schemeClr val="tx2"/>
                </a:solidFill>
              </a:rPr>
              <a:t>Гарєєва Ф.М., </a:t>
            </a:r>
            <a:r>
              <a:rPr lang="uk-UA" dirty="0" err="1">
                <a:solidFill>
                  <a:schemeClr val="tx2"/>
                </a:solidFill>
              </a:rPr>
              <a:t>канд</a:t>
            </a:r>
            <a:r>
              <a:rPr lang="uk-UA" dirty="0">
                <a:solidFill>
                  <a:schemeClr val="tx2"/>
                </a:solidFill>
              </a:rPr>
              <a:t>. пед. наук, доцент; 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e-mail: fainamax51@gmail.com</a:t>
            </a:r>
          </a:p>
        </p:txBody>
      </p:sp>
      <p:grpSp>
        <p:nvGrpSpPr>
          <p:cNvPr id="41" name="Group 1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2" name="Freeform: Shape 1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1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1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Овал 7">
            <a:extLst>
              <a:ext uri="{FF2B5EF4-FFF2-40B4-BE49-F238E27FC236}">
                <a16:creationId xmlns:a16="http://schemas.microsoft.com/office/drawing/2014/main" id="{BDF34474-F277-6262-9559-F1024C32037D}"/>
              </a:ext>
            </a:extLst>
          </p:cNvPr>
          <p:cNvSpPr/>
          <p:nvPr/>
        </p:nvSpPr>
        <p:spPr>
          <a:xfrm>
            <a:off x="-9894936" y="-1509407"/>
            <a:ext cx="9547902" cy="987681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6112AD5-15AB-4832-EDA8-E46ADC926AC0}"/>
              </a:ext>
            </a:extLst>
          </p:cNvPr>
          <p:cNvSpPr/>
          <p:nvPr/>
        </p:nvSpPr>
        <p:spPr>
          <a:xfrm>
            <a:off x="-687197" y="249725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E7DF3CD-D88F-1B4E-951A-EFD07F5072A6}"/>
              </a:ext>
            </a:extLst>
          </p:cNvPr>
          <p:cNvSpPr/>
          <p:nvPr/>
        </p:nvSpPr>
        <p:spPr>
          <a:xfrm>
            <a:off x="-760002" y="434180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40B09939-EB89-CC2F-B3F3-64AEEA6C2CE0}"/>
              </a:ext>
            </a:extLst>
          </p:cNvPr>
          <p:cNvGrpSpPr/>
          <p:nvPr/>
        </p:nvGrpSpPr>
        <p:grpSpPr>
          <a:xfrm>
            <a:off x="-918641" y="1608234"/>
            <a:ext cx="603214" cy="603214"/>
            <a:chOff x="1241256" y="1608234"/>
            <a:chExt cx="603214" cy="603214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BBAA062B-2309-C872-7654-6CA38BE63E74}"/>
                </a:ext>
              </a:extLst>
            </p:cNvPr>
            <p:cNvSpPr/>
            <p:nvPr/>
          </p:nvSpPr>
          <p:spPr>
            <a:xfrm>
              <a:off x="1272863" y="1639029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Графіка 14" descr="Harvey Balls 0% with solid fill">
              <a:extLst>
                <a:ext uri="{FF2B5EF4-FFF2-40B4-BE49-F238E27FC236}">
                  <a16:creationId xmlns:a16="http://schemas.microsoft.com/office/drawing/2014/main" id="{D6F1E802-14F7-9348-D21A-B8C959B48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1256" y="1608234"/>
              <a:ext cx="603214" cy="603214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39EB7D82-9388-39F3-AB29-0C8C64AFE126}"/>
              </a:ext>
            </a:extLst>
          </p:cNvPr>
          <p:cNvGrpSpPr/>
          <p:nvPr/>
        </p:nvGrpSpPr>
        <p:grpSpPr>
          <a:xfrm>
            <a:off x="-647951" y="3374180"/>
            <a:ext cx="600003" cy="600003"/>
            <a:chOff x="1511946" y="3374180"/>
            <a:chExt cx="600003" cy="60000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235AE52F-B827-D9F3-3328-E08C1FDFFE87}"/>
                </a:ext>
              </a:extLst>
            </p:cNvPr>
            <p:cNvSpPr/>
            <p:nvPr/>
          </p:nvSpPr>
          <p:spPr>
            <a:xfrm>
              <a:off x="1526926" y="3401566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Графіка 22" descr="Badge 1 outline">
              <a:extLst>
                <a:ext uri="{FF2B5EF4-FFF2-40B4-BE49-F238E27FC236}">
                  <a16:creationId xmlns:a16="http://schemas.microsoft.com/office/drawing/2014/main" id="{42665CFC-C53B-DF9E-ED06-12E0570B0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11946" y="3374180"/>
              <a:ext cx="600003" cy="600003"/>
            </a:xfrm>
            <a:prstGeom prst="rect">
              <a:avLst/>
            </a:prstGeom>
          </p:spPr>
        </p:pic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EDBDD5CF-D6FC-3119-7621-E3F13CBDAF15}"/>
              </a:ext>
            </a:extLst>
          </p:cNvPr>
          <p:cNvGrpSpPr/>
          <p:nvPr/>
        </p:nvGrpSpPr>
        <p:grpSpPr>
          <a:xfrm>
            <a:off x="-1057115" y="5267200"/>
            <a:ext cx="540000" cy="540000"/>
            <a:chOff x="1102782" y="5267200"/>
            <a:chExt cx="540000" cy="540000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B7ABE570-5C8A-3388-5307-910E732F2153}"/>
                </a:ext>
              </a:extLst>
            </p:cNvPr>
            <p:cNvSpPr/>
            <p:nvPr/>
          </p:nvSpPr>
          <p:spPr>
            <a:xfrm>
              <a:off x="1102782" y="5267200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6" name="Графіка 25" descr="Badge outline">
              <a:extLst>
                <a:ext uri="{FF2B5EF4-FFF2-40B4-BE49-F238E27FC236}">
                  <a16:creationId xmlns:a16="http://schemas.microsoft.com/office/drawing/2014/main" id="{2147100F-1A8C-33AD-531F-57996A75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2782" y="5267200"/>
              <a:ext cx="539998" cy="539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2186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065C9-387C-DCBA-11E2-374E6E92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857"/>
            <a:ext cx="10515600" cy="1325563"/>
          </a:xfrm>
        </p:spPr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Python </a:t>
            </a:r>
            <a:r>
              <a:rPr lang="uk-UA" dirty="0">
                <a:latin typeface="Corbel" panose="020B0503020204020204" pitchFamily="34" charset="0"/>
              </a:rPr>
              <a:t>у моделюванні фізичних процесів</a:t>
            </a: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901785B0-DB00-8F6E-B4FD-A816E1DB8399}"/>
              </a:ext>
            </a:extLst>
          </p:cNvPr>
          <p:cNvCxnSpPr/>
          <p:nvPr/>
        </p:nvCxnSpPr>
        <p:spPr>
          <a:xfrm>
            <a:off x="705038" y="1337020"/>
            <a:ext cx="10692897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54434CD-E904-7D7A-53D5-46F94F5BC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5553522"/>
              </p:ext>
            </p:extLst>
          </p:nvPr>
        </p:nvGraphicFramePr>
        <p:xfrm>
          <a:off x="904875" y="7139161"/>
          <a:ext cx="10515600" cy="483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79C8BA5-4A28-FB47-2005-E70B146A8B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484556"/>
              </p:ext>
            </p:extLst>
          </p:nvPr>
        </p:nvGraphicFramePr>
        <p:xfrm>
          <a:off x="2216824" y="1659718"/>
          <a:ext cx="8853251" cy="5156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Овал 12">
            <a:extLst>
              <a:ext uri="{FF2B5EF4-FFF2-40B4-BE49-F238E27FC236}">
                <a16:creationId xmlns:a16="http://schemas.microsoft.com/office/drawing/2014/main" id="{2ADB0866-C73C-2F9C-758D-F0751B0A0827}"/>
              </a:ext>
            </a:extLst>
          </p:cNvPr>
          <p:cNvSpPr/>
          <p:nvPr/>
        </p:nvSpPr>
        <p:spPr>
          <a:xfrm>
            <a:off x="-7149872" y="319857"/>
            <a:ext cx="8229163" cy="778595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F0C2919-0119-A639-7CB2-87A67C511119}"/>
              </a:ext>
            </a:extLst>
          </p:cNvPr>
          <p:cNvSpPr/>
          <p:nvPr/>
        </p:nvSpPr>
        <p:spPr>
          <a:xfrm>
            <a:off x="537555" y="2611545"/>
            <a:ext cx="504000" cy="50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C0A116D-0097-3D83-D444-3E58A7EC7255}"/>
              </a:ext>
            </a:extLst>
          </p:cNvPr>
          <p:cNvSpPr/>
          <p:nvPr/>
        </p:nvSpPr>
        <p:spPr>
          <a:xfrm>
            <a:off x="665291" y="4254189"/>
            <a:ext cx="828000" cy="8280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AD1ADADF-20B7-B3DC-2E86-8CDBE08C518C}"/>
              </a:ext>
            </a:extLst>
          </p:cNvPr>
          <p:cNvGrpSpPr/>
          <p:nvPr/>
        </p:nvGrpSpPr>
        <p:grpSpPr>
          <a:xfrm>
            <a:off x="217950" y="1945880"/>
            <a:ext cx="540000" cy="540000"/>
            <a:chOff x="1241256" y="1608234"/>
            <a:chExt cx="603214" cy="603214"/>
          </a:xfrm>
          <a:solidFill>
            <a:schemeClr val="bg1">
              <a:lumMod val="75000"/>
            </a:schemeClr>
          </a:solidFill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2FBD400-E99D-BBB8-9C59-B73702F81A79}"/>
                </a:ext>
              </a:extLst>
            </p:cNvPr>
            <p:cNvSpPr/>
            <p:nvPr/>
          </p:nvSpPr>
          <p:spPr>
            <a:xfrm>
              <a:off x="1272863" y="1639029"/>
              <a:ext cx="540000" cy="54000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8" name="Графіка 17" descr="Harvey Balls 0% with solid fill">
              <a:extLst>
                <a:ext uri="{FF2B5EF4-FFF2-40B4-BE49-F238E27FC236}">
                  <a16:creationId xmlns:a16="http://schemas.microsoft.com/office/drawing/2014/main" id="{7072FBB1-346F-FBD4-CEA8-1C1E14E8B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1256" y="1608234"/>
              <a:ext cx="603214" cy="603214"/>
            </a:xfrm>
            <a:prstGeom prst="rect">
              <a:avLst/>
            </a:prstGeom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1592021C-70D4-3C0A-0815-AFDA200A9D1D}"/>
              </a:ext>
            </a:extLst>
          </p:cNvPr>
          <p:cNvGrpSpPr/>
          <p:nvPr/>
        </p:nvGrpSpPr>
        <p:grpSpPr>
          <a:xfrm>
            <a:off x="757950" y="3267993"/>
            <a:ext cx="540000" cy="540000"/>
            <a:chOff x="1511946" y="3374180"/>
            <a:chExt cx="600003" cy="600003"/>
          </a:xfrm>
          <a:solidFill>
            <a:schemeClr val="bg1">
              <a:lumMod val="75000"/>
            </a:schemeClr>
          </a:solidFill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53CAF9DD-8C63-6902-025F-F42EF79F809F}"/>
                </a:ext>
              </a:extLst>
            </p:cNvPr>
            <p:cNvSpPr/>
            <p:nvPr/>
          </p:nvSpPr>
          <p:spPr>
            <a:xfrm>
              <a:off x="1526926" y="3401566"/>
              <a:ext cx="540000" cy="54000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Графіка 20" descr="Badge 1 outline">
              <a:extLst>
                <a:ext uri="{FF2B5EF4-FFF2-40B4-BE49-F238E27FC236}">
                  <a16:creationId xmlns:a16="http://schemas.microsoft.com/office/drawing/2014/main" id="{E14A7A1F-528B-9BAB-99D3-2015AD761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511946" y="3374180"/>
              <a:ext cx="600003" cy="600003"/>
            </a:xfrm>
            <a:prstGeom prst="rect">
              <a:avLst/>
            </a:prstGeom>
          </p:spPr>
        </p:pic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FD92ADB8-8A13-1FB3-D8F2-16ED07D71393}"/>
              </a:ext>
            </a:extLst>
          </p:cNvPr>
          <p:cNvGrpSpPr/>
          <p:nvPr/>
        </p:nvGrpSpPr>
        <p:grpSpPr>
          <a:xfrm>
            <a:off x="473908" y="5547048"/>
            <a:ext cx="540000" cy="540000"/>
            <a:chOff x="1102782" y="5267200"/>
            <a:chExt cx="540000" cy="540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A8BD165F-2816-D9FA-D244-D9FDEB68B4DE}"/>
                </a:ext>
              </a:extLst>
            </p:cNvPr>
            <p:cNvSpPr/>
            <p:nvPr/>
          </p:nvSpPr>
          <p:spPr>
            <a:xfrm>
              <a:off x="1102782" y="5267200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Графіка 23" descr="Badge outline">
              <a:extLst>
                <a:ext uri="{FF2B5EF4-FFF2-40B4-BE49-F238E27FC236}">
                  <a16:creationId xmlns:a16="http://schemas.microsoft.com/office/drawing/2014/main" id="{18CBC4D2-C515-632B-2802-4773FF600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102782" y="5267200"/>
              <a:ext cx="539998" cy="539998"/>
            </a:xfrm>
            <a:prstGeom prst="rect">
              <a:avLst/>
            </a:prstGeom>
          </p:spPr>
        </p:pic>
      </p:grp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E3DF904-E68E-6C46-A647-AE66E80F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A9D7-A7A3-435F-873F-BAE3D0AA062C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3312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6C5735-307A-4078-8AE5-7CD3D83BD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66C5735-307A-4078-8AE5-7CD3D83BD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D3DE11-6E49-4A26-9160-65BCA2694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94D3DE11-6E49-4A26-9160-65BCA2694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457836-460D-4BF6-9372-37DBA0F12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2B457836-460D-4BF6-9372-37DBA0F12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8215EF-3E7D-4CF1-AFE2-A3AF8D3A5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A68215EF-3E7D-4CF1-AFE2-A3AF8D3A5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0167CA-66A6-4CAB-88A4-3F9FC4739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280167CA-66A6-4CAB-88A4-3F9FC4739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324FCE-9555-4A24-9CFB-82A90E267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32324FCE-9555-4A24-9CFB-82A90E267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065C9-387C-DCBA-11E2-374E6E92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857"/>
            <a:ext cx="10515600" cy="1325563"/>
          </a:xfrm>
        </p:spPr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Python </a:t>
            </a:r>
            <a:r>
              <a:rPr lang="uk-UA" dirty="0">
                <a:latin typeface="Corbel" panose="020B0503020204020204" pitchFamily="34" charset="0"/>
              </a:rPr>
              <a:t>у моделюванні фізичних процесів</a:t>
            </a: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901785B0-DB00-8F6E-B4FD-A816E1DB8399}"/>
              </a:ext>
            </a:extLst>
          </p:cNvPr>
          <p:cNvCxnSpPr/>
          <p:nvPr/>
        </p:nvCxnSpPr>
        <p:spPr>
          <a:xfrm>
            <a:off x="705038" y="1337020"/>
            <a:ext cx="10692897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79C8BA5-4A28-FB47-2005-E70B146A8B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496278"/>
              </p:ext>
            </p:extLst>
          </p:nvPr>
        </p:nvGraphicFramePr>
        <p:xfrm>
          <a:off x="2287162" y="6858000"/>
          <a:ext cx="8853251" cy="5156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A PyMOL rendered visualization of a membrane-bound protein docking to a...  | Download Scientific Diagram">
            <a:extLst>
              <a:ext uri="{FF2B5EF4-FFF2-40B4-BE49-F238E27FC236}">
                <a16:creationId xmlns:a16="http://schemas.microsoft.com/office/drawing/2014/main" id="{A04F3AF6-DCEE-B9CB-80A6-63A727E72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97" y="1645420"/>
            <a:ext cx="4516176" cy="3362357"/>
          </a:xfrm>
          <a:prstGeom prst="roundRect">
            <a:avLst>
              <a:gd name="adj" fmla="val 909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EE279F-BE61-46D6-D471-0E60B33266FE}"/>
              </a:ext>
            </a:extLst>
          </p:cNvPr>
          <p:cNvSpPr txBox="1"/>
          <p:nvPr/>
        </p:nvSpPr>
        <p:spPr>
          <a:xfrm>
            <a:off x="1731098" y="5259497"/>
            <a:ext cx="47060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Corbel" panose="020B0503020204020204" pitchFamily="34" charset="0"/>
              </a:rPr>
              <a:t>Візуалізація стикування </a:t>
            </a:r>
            <a:r>
              <a:rPr lang="uk-UA" sz="2800" dirty="0" err="1">
                <a:latin typeface="Corbel" panose="020B0503020204020204" pitchFamily="34" charset="0"/>
              </a:rPr>
              <a:t>мембранозв'язаного</a:t>
            </a:r>
            <a:r>
              <a:rPr lang="uk-UA" sz="2800" dirty="0">
                <a:latin typeface="Corbel" panose="020B0503020204020204" pitchFamily="34" charset="0"/>
              </a:rPr>
              <a:t> білка з мембраною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236DCC4-BB7A-1604-A497-4E5B0F12C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112" y="2948856"/>
            <a:ext cx="4706013" cy="36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DBD45E-33F6-48DC-C756-2771FF1F4677}"/>
              </a:ext>
            </a:extLst>
          </p:cNvPr>
          <p:cNvSpPr txBox="1"/>
          <p:nvPr/>
        </p:nvSpPr>
        <p:spPr>
          <a:xfrm>
            <a:off x="6851112" y="1720786"/>
            <a:ext cx="4706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Corbel" panose="020B0503020204020204" pitchFamily="34" charset="0"/>
              </a:rPr>
              <a:t>Гра, створена за допомогою </a:t>
            </a:r>
            <a:r>
              <a:rPr lang="en-US" sz="2800" dirty="0" err="1">
                <a:latin typeface="Corbel" panose="020B0503020204020204" pitchFamily="34" charset="0"/>
              </a:rPr>
              <a:t>PyGame</a:t>
            </a:r>
            <a:endParaRPr lang="uk-UA" sz="2800" dirty="0">
              <a:latin typeface="Corbel" panose="020B0503020204020204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FCA6FCD-EC14-A14B-219D-6E40E35AFD17}"/>
              </a:ext>
            </a:extLst>
          </p:cNvPr>
          <p:cNvSpPr/>
          <p:nvPr/>
        </p:nvSpPr>
        <p:spPr>
          <a:xfrm>
            <a:off x="-7149872" y="319857"/>
            <a:ext cx="8229163" cy="778595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1831907-824B-6072-8F68-243A0EAC5989}"/>
              </a:ext>
            </a:extLst>
          </p:cNvPr>
          <p:cNvSpPr/>
          <p:nvPr/>
        </p:nvSpPr>
        <p:spPr>
          <a:xfrm>
            <a:off x="537555" y="2611545"/>
            <a:ext cx="504000" cy="50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27B3538-2C7F-653E-1503-7D2F3857515F}"/>
              </a:ext>
            </a:extLst>
          </p:cNvPr>
          <p:cNvSpPr/>
          <p:nvPr/>
        </p:nvSpPr>
        <p:spPr>
          <a:xfrm>
            <a:off x="665291" y="4254189"/>
            <a:ext cx="828000" cy="8280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80A47DB7-4B51-4960-C1C6-8F52EA7208A7}"/>
              </a:ext>
            </a:extLst>
          </p:cNvPr>
          <p:cNvGrpSpPr/>
          <p:nvPr/>
        </p:nvGrpSpPr>
        <p:grpSpPr>
          <a:xfrm>
            <a:off x="217950" y="1945880"/>
            <a:ext cx="540000" cy="540000"/>
            <a:chOff x="1241256" y="1608234"/>
            <a:chExt cx="603214" cy="603214"/>
          </a:xfrm>
          <a:solidFill>
            <a:schemeClr val="bg1">
              <a:lumMod val="75000"/>
            </a:schemeClr>
          </a:solidFill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E7DB87FA-0FA7-A74A-3517-0519680D9378}"/>
                </a:ext>
              </a:extLst>
            </p:cNvPr>
            <p:cNvSpPr/>
            <p:nvPr/>
          </p:nvSpPr>
          <p:spPr>
            <a:xfrm>
              <a:off x="1272863" y="1639029"/>
              <a:ext cx="540000" cy="54000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Графіка 18" descr="Harvey Balls 0% with solid fill">
              <a:extLst>
                <a:ext uri="{FF2B5EF4-FFF2-40B4-BE49-F238E27FC236}">
                  <a16:creationId xmlns:a16="http://schemas.microsoft.com/office/drawing/2014/main" id="{00474E1B-28F7-84FE-3E4B-233B9EA2E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1256" y="1608234"/>
              <a:ext cx="603214" cy="603214"/>
            </a:xfrm>
            <a:prstGeom prst="rect">
              <a:avLst/>
            </a:prstGeom>
          </p:spPr>
        </p:pic>
      </p:grp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0F5D6CEC-9311-5028-6DBB-16485A7FE203}"/>
              </a:ext>
            </a:extLst>
          </p:cNvPr>
          <p:cNvGrpSpPr/>
          <p:nvPr/>
        </p:nvGrpSpPr>
        <p:grpSpPr>
          <a:xfrm>
            <a:off x="757950" y="3267993"/>
            <a:ext cx="540000" cy="540000"/>
            <a:chOff x="1511946" y="3374180"/>
            <a:chExt cx="600003" cy="600003"/>
          </a:xfrm>
          <a:solidFill>
            <a:schemeClr val="bg1">
              <a:lumMod val="75000"/>
            </a:schemeClr>
          </a:solidFill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A47CD33E-53D6-4CC7-01F1-FF1309E114CB}"/>
                </a:ext>
              </a:extLst>
            </p:cNvPr>
            <p:cNvSpPr/>
            <p:nvPr/>
          </p:nvSpPr>
          <p:spPr>
            <a:xfrm>
              <a:off x="1526926" y="3401566"/>
              <a:ext cx="540000" cy="54000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Графіка 21" descr="Badge 1 outline">
              <a:extLst>
                <a:ext uri="{FF2B5EF4-FFF2-40B4-BE49-F238E27FC236}">
                  <a16:creationId xmlns:a16="http://schemas.microsoft.com/office/drawing/2014/main" id="{82B413E9-552C-08AD-2609-5981F8E2A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511946" y="3374180"/>
              <a:ext cx="600003" cy="600003"/>
            </a:xfrm>
            <a:prstGeom prst="rect">
              <a:avLst/>
            </a:prstGeom>
          </p:spPr>
        </p:pic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B19215D7-AF95-C5C7-D9EB-000E85645A0A}"/>
              </a:ext>
            </a:extLst>
          </p:cNvPr>
          <p:cNvGrpSpPr/>
          <p:nvPr/>
        </p:nvGrpSpPr>
        <p:grpSpPr>
          <a:xfrm>
            <a:off x="473908" y="5547048"/>
            <a:ext cx="540000" cy="540000"/>
            <a:chOff x="1102782" y="5267200"/>
            <a:chExt cx="540000" cy="5400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F882CB94-E739-5A93-3048-13CF55FF1DF8}"/>
                </a:ext>
              </a:extLst>
            </p:cNvPr>
            <p:cNvSpPr/>
            <p:nvPr/>
          </p:nvSpPr>
          <p:spPr>
            <a:xfrm>
              <a:off x="1102782" y="5267200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Графіка 24" descr="Badge outline">
              <a:extLst>
                <a:ext uri="{FF2B5EF4-FFF2-40B4-BE49-F238E27FC236}">
                  <a16:creationId xmlns:a16="http://schemas.microsoft.com/office/drawing/2014/main" id="{D19DB27F-6C80-4470-3E26-625AF98E2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02782" y="5267200"/>
              <a:ext cx="539998" cy="539998"/>
            </a:xfrm>
            <a:prstGeom prst="rect">
              <a:avLst/>
            </a:prstGeom>
          </p:spPr>
        </p:pic>
      </p:grp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28DBC733-11F7-D1A8-56CC-5C145B930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A9D7-A7A3-435F-873F-BAE3D0AA062C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4624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065C9-387C-DCBA-11E2-374E6E92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857"/>
            <a:ext cx="10515600" cy="1325563"/>
          </a:xfrm>
        </p:spPr>
        <p:txBody>
          <a:bodyPr/>
          <a:lstStyle/>
          <a:p>
            <a:r>
              <a:rPr lang="uk-UA" dirty="0">
                <a:latin typeface="Corbel" panose="020B0503020204020204" pitchFamily="34" charset="0"/>
              </a:rPr>
              <a:t>Висновки</a:t>
            </a: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901785B0-DB00-8F6E-B4FD-A816E1DB8399}"/>
              </a:ext>
            </a:extLst>
          </p:cNvPr>
          <p:cNvCxnSpPr/>
          <p:nvPr/>
        </p:nvCxnSpPr>
        <p:spPr>
          <a:xfrm>
            <a:off x="705038" y="1337020"/>
            <a:ext cx="10692897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PyMOL rendered visualization of a membrane-bound protein docking to a...  | Download Scientific Diagram">
            <a:extLst>
              <a:ext uri="{FF2B5EF4-FFF2-40B4-BE49-F238E27FC236}">
                <a16:creationId xmlns:a16="http://schemas.microsoft.com/office/drawing/2014/main" id="{A04F3AF6-DCEE-B9CB-80A6-63A727E72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24" y="7406140"/>
            <a:ext cx="4516176" cy="3362357"/>
          </a:xfrm>
          <a:prstGeom prst="roundRect">
            <a:avLst>
              <a:gd name="adj" fmla="val 909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EE279F-BE61-46D6-D471-0E60B33266FE}"/>
              </a:ext>
            </a:extLst>
          </p:cNvPr>
          <p:cNvSpPr txBox="1"/>
          <p:nvPr/>
        </p:nvSpPr>
        <p:spPr>
          <a:xfrm>
            <a:off x="1579825" y="11020217"/>
            <a:ext cx="47060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Corbel" panose="020B0503020204020204" pitchFamily="34" charset="0"/>
              </a:rPr>
              <a:t>Візуалізація стикування </a:t>
            </a:r>
            <a:r>
              <a:rPr lang="uk-UA" sz="2800" dirty="0" err="1">
                <a:latin typeface="Corbel" panose="020B0503020204020204" pitchFamily="34" charset="0"/>
              </a:rPr>
              <a:t>мембранозв'язаного</a:t>
            </a:r>
            <a:r>
              <a:rPr lang="uk-UA" sz="2800" dirty="0">
                <a:latin typeface="Corbel" panose="020B0503020204020204" pitchFamily="34" charset="0"/>
              </a:rPr>
              <a:t> білка з мембраною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236DCC4-BB7A-1604-A497-4E5B0F12C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950" y="8709576"/>
            <a:ext cx="4706013" cy="36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DBD45E-33F6-48DC-C756-2771FF1F4677}"/>
              </a:ext>
            </a:extLst>
          </p:cNvPr>
          <p:cNvSpPr txBox="1"/>
          <p:nvPr/>
        </p:nvSpPr>
        <p:spPr>
          <a:xfrm>
            <a:off x="7040950" y="7481506"/>
            <a:ext cx="4706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Corbel" panose="020B0503020204020204" pitchFamily="34" charset="0"/>
              </a:rPr>
              <a:t>Гра, створена за допомогою </a:t>
            </a:r>
            <a:r>
              <a:rPr lang="en-US" sz="2800" dirty="0" err="1">
                <a:latin typeface="Corbel" panose="020B0503020204020204" pitchFamily="34" charset="0"/>
              </a:rPr>
              <a:t>PyGame</a:t>
            </a:r>
            <a:endParaRPr lang="uk-UA" sz="2800" dirty="0">
              <a:latin typeface="Corbel" panose="020B0503020204020204" pitchFamily="34" charset="0"/>
            </a:endParaRP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DB4D1BD9-F862-97AF-E5F9-4ED3C33CD1F2}"/>
              </a:ext>
            </a:extLst>
          </p:cNvPr>
          <p:cNvSpPr/>
          <p:nvPr/>
        </p:nvSpPr>
        <p:spPr>
          <a:xfrm>
            <a:off x="1416558" y="1560844"/>
            <a:ext cx="5354392" cy="2656312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kern="100" dirty="0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В</a:t>
            </a:r>
            <a:r>
              <a:rPr lang="uk-UA" sz="2800" kern="100" dirty="0">
                <a:solidFill>
                  <a:sysClr val="windowText" lastClr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икористання </a:t>
            </a:r>
            <a:r>
              <a:rPr lang="uk-UA" sz="2800" kern="100" dirty="0" err="1">
                <a:solidFill>
                  <a:sysClr val="windowText" lastClr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Python</a:t>
            </a:r>
            <a:r>
              <a:rPr lang="uk-UA" sz="2800" kern="100" dirty="0">
                <a:solidFill>
                  <a:sysClr val="windowText" lastClr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у курсах фізики може допомогти студентам розвинути навички роботи з даними, включаючи збирання, аналіз та візуалізацію</a:t>
            </a:r>
            <a:endParaRPr lang="uk-UA" sz="2800" dirty="0">
              <a:solidFill>
                <a:sysClr val="windowText" lastClr="000000"/>
              </a:solidFill>
              <a:latin typeface="Corbel" panose="020B0503020204020204" pitchFamily="34" charset="0"/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B2D3C510-6C49-1D75-9BE6-20084AB27378}"/>
              </a:ext>
            </a:extLst>
          </p:cNvPr>
          <p:cNvSpPr/>
          <p:nvPr/>
        </p:nvSpPr>
        <p:spPr>
          <a:xfrm>
            <a:off x="6770950" y="3876367"/>
            <a:ext cx="5268923" cy="2841578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kern="100" dirty="0" err="1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Застосування</a:t>
            </a:r>
            <a:r>
              <a:rPr lang="ru-RU" sz="2800" kern="100" dirty="0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Python у курсах </a:t>
            </a:r>
            <a:r>
              <a:rPr lang="ru-RU" sz="2800" kern="100" dirty="0" err="1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фізики</a:t>
            </a:r>
            <a:r>
              <a:rPr lang="ru-RU" sz="2800" kern="100" dirty="0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r>
              <a:rPr lang="ru-RU" sz="2800" kern="100" dirty="0" err="1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дає</a:t>
            </a:r>
            <a:r>
              <a:rPr lang="ru-RU" sz="2800" kern="100" dirty="0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r>
              <a:rPr lang="ru-RU" sz="2800" kern="100" dirty="0" err="1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можливість</a:t>
            </a:r>
            <a:r>
              <a:rPr lang="ru-RU" sz="2800" kern="100" dirty="0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студентам </a:t>
            </a:r>
            <a:r>
              <a:rPr lang="ru-RU" sz="2800" kern="100" dirty="0" err="1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підготуватися</a:t>
            </a:r>
            <a:r>
              <a:rPr lang="ru-RU" sz="2800" kern="100" dirty="0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до </a:t>
            </a:r>
            <a:r>
              <a:rPr lang="ru-RU" sz="2800" kern="100" dirty="0" err="1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роботи</a:t>
            </a:r>
            <a:r>
              <a:rPr lang="ru-RU" sz="2800" kern="100" dirty="0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в </a:t>
            </a:r>
            <a:r>
              <a:rPr lang="ru-RU" sz="2800" kern="100" dirty="0" err="1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різних</a:t>
            </a:r>
            <a:r>
              <a:rPr lang="ru-RU" sz="2800" kern="100" dirty="0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r>
              <a:rPr lang="ru-RU" sz="2800" kern="100" dirty="0" err="1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галузях</a:t>
            </a:r>
            <a:r>
              <a:rPr lang="ru-RU" sz="2800" kern="100" dirty="0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, </a:t>
            </a:r>
            <a:r>
              <a:rPr lang="ru-RU" sz="2800" kern="100" dirty="0" err="1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включаючи</a:t>
            </a:r>
            <a:r>
              <a:rPr lang="ru-RU" sz="2800" kern="100" dirty="0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науку, </a:t>
            </a:r>
            <a:r>
              <a:rPr lang="ru-RU" sz="2800" kern="100" dirty="0" err="1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технології</a:t>
            </a:r>
            <a:r>
              <a:rPr lang="ru-RU" sz="2800" kern="100" dirty="0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та </a:t>
            </a:r>
            <a:r>
              <a:rPr lang="ru-RU" sz="2800" kern="100" dirty="0" err="1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інженерію</a:t>
            </a:r>
            <a:endParaRPr lang="uk-UA" sz="2800" dirty="0">
              <a:solidFill>
                <a:sysClr val="windowText" lastClr="000000"/>
              </a:solidFill>
              <a:latin typeface="Corbel" panose="020B0503020204020204" pitchFamily="34" charset="0"/>
            </a:endParaRPr>
          </a:p>
        </p:txBody>
      </p:sp>
      <p:pic>
        <p:nvPicPr>
          <p:cNvPr id="2050" name="Picture 2" descr="Наука — Википедия">
            <a:extLst>
              <a:ext uri="{FF2B5EF4-FFF2-40B4-BE49-F238E27FC236}">
                <a16:creationId xmlns:a16="http://schemas.microsoft.com/office/drawing/2014/main" id="{24B27420-5B25-4C21-D593-2717295AF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54" y="1726308"/>
            <a:ext cx="16192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Учителю – эффективные технологии | Вести образования">
            <a:extLst>
              <a:ext uri="{FF2B5EF4-FFF2-40B4-BE49-F238E27FC236}">
                <a16:creationId xmlns:a16="http://schemas.microsoft.com/office/drawing/2014/main" id="{A0621FB0-E09E-85C7-7BD0-7C3E72EB2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5" y="4543048"/>
            <a:ext cx="3699995" cy="1995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5C040ECF-F23B-C385-47E9-2420A57441CD}"/>
              </a:ext>
            </a:extLst>
          </p:cNvPr>
          <p:cNvSpPr/>
          <p:nvPr/>
        </p:nvSpPr>
        <p:spPr>
          <a:xfrm>
            <a:off x="-7149872" y="319857"/>
            <a:ext cx="8229163" cy="778595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6D188B4-CCFD-FCD7-CA8E-A3FE0690CED6}"/>
              </a:ext>
            </a:extLst>
          </p:cNvPr>
          <p:cNvSpPr/>
          <p:nvPr/>
        </p:nvSpPr>
        <p:spPr>
          <a:xfrm>
            <a:off x="537555" y="2611545"/>
            <a:ext cx="504000" cy="50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92BA3F7-52AB-2CD5-BD88-9B164A0FD40C}"/>
              </a:ext>
            </a:extLst>
          </p:cNvPr>
          <p:cNvSpPr/>
          <p:nvPr/>
        </p:nvSpPr>
        <p:spPr>
          <a:xfrm>
            <a:off x="838200" y="4025581"/>
            <a:ext cx="504000" cy="50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A6F61B6D-B37C-F48E-96E2-6CF8ED99B1FA}"/>
              </a:ext>
            </a:extLst>
          </p:cNvPr>
          <p:cNvGrpSpPr/>
          <p:nvPr/>
        </p:nvGrpSpPr>
        <p:grpSpPr>
          <a:xfrm>
            <a:off x="217950" y="1945880"/>
            <a:ext cx="540000" cy="540000"/>
            <a:chOff x="1241256" y="1608234"/>
            <a:chExt cx="603214" cy="603214"/>
          </a:xfrm>
          <a:solidFill>
            <a:schemeClr val="bg1">
              <a:lumMod val="75000"/>
            </a:schemeClr>
          </a:solidFill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FAAA997-8B51-A24C-10AC-5F6C23B25F83}"/>
                </a:ext>
              </a:extLst>
            </p:cNvPr>
            <p:cNvSpPr/>
            <p:nvPr/>
          </p:nvSpPr>
          <p:spPr>
            <a:xfrm>
              <a:off x="1272863" y="1639029"/>
              <a:ext cx="540000" cy="54000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Графіка 19" descr="Harvey Balls 0% with solid fill">
              <a:extLst>
                <a:ext uri="{FF2B5EF4-FFF2-40B4-BE49-F238E27FC236}">
                  <a16:creationId xmlns:a16="http://schemas.microsoft.com/office/drawing/2014/main" id="{043A764D-0FE9-CC59-2766-CAF4BEF1E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1256" y="1608234"/>
              <a:ext cx="603214" cy="603214"/>
            </a:xfrm>
            <a:prstGeom prst="rect">
              <a:avLst/>
            </a:prstGeom>
          </p:spPr>
        </p:pic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9117D2DE-4C3C-4708-A9B5-0FD00764C662}"/>
              </a:ext>
            </a:extLst>
          </p:cNvPr>
          <p:cNvGrpSpPr/>
          <p:nvPr/>
        </p:nvGrpSpPr>
        <p:grpSpPr>
          <a:xfrm>
            <a:off x="757950" y="3267993"/>
            <a:ext cx="540000" cy="540000"/>
            <a:chOff x="1511946" y="3374180"/>
            <a:chExt cx="600003" cy="600003"/>
          </a:xfrm>
          <a:solidFill>
            <a:schemeClr val="bg1">
              <a:lumMod val="75000"/>
            </a:schemeClr>
          </a:solidFill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4E9FA18B-FABE-E538-3E94-C8E79F7204F3}"/>
                </a:ext>
              </a:extLst>
            </p:cNvPr>
            <p:cNvSpPr/>
            <p:nvPr/>
          </p:nvSpPr>
          <p:spPr>
            <a:xfrm>
              <a:off x="1526926" y="3401566"/>
              <a:ext cx="540000" cy="54000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Графіка 22" descr="Badge 1 outline">
              <a:extLst>
                <a:ext uri="{FF2B5EF4-FFF2-40B4-BE49-F238E27FC236}">
                  <a16:creationId xmlns:a16="http://schemas.microsoft.com/office/drawing/2014/main" id="{FD5B63CA-FFFE-7479-4D57-A1EA86FB2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11946" y="3374180"/>
              <a:ext cx="600003" cy="600003"/>
            </a:xfrm>
            <a:prstGeom prst="rect">
              <a:avLst/>
            </a:prstGeom>
          </p:spPr>
        </p:pic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DECCBBFC-EEEB-64E6-CE5F-FEC30DC1F2F2}"/>
              </a:ext>
            </a:extLst>
          </p:cNvPr>
          <p:cNvGrpSpPr/>
          <p:nvPr/>
        </p:nvGrpSpPr>
        <p:grpSpPr>
          <a:xfrm>
            <a:off x="540400" y="5016566"/>
            <a:ext cx="828000" cy="828000"/>
            <a:chOff x="1102782" y="5267200"/>
            <a:chExt cx="540000" cy="540000"/>
          </a:xfrm>
          <a:solidFill>
            <a:srgbClr val="FFFF00"/>
          </a:solidFill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0E3FCB5B-2877-9DBF-E01A-B0850DC86DE3}"/>
                </a:ext>
              </a:extLst>
            </p:cNvPr>
            <p:cNvSpPr/>
            <p:nvPr/>
          </p:nvSpPr>
          <p:spPr>
            <a:xfrm>
              <a:off x="1102782" y="5267200"/>
              <a:ext cx="540000" cy="540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6" name="Графіка 25" descr="Badge outline">
              <a:extLst>
                <a:ext uri="{FF2B5EF4-FFF2-40B4-BE49-F238E27FC236}">
                  <a16:creationId xmlns:a16="http://schemas.microsoft.com/office/drawing/2014/main" id="{EBA48AC5-4A7C-7DE7-2483-EF115AFC0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02782" y="5267200"/>
              <a:ext cx="539998" cy="539998"/>
            </a:xfrm>
            <a:prstGeom prst="rect">
              <a:avLst/>
            </a:prstGeom>
          </p:spPr>
        </p:pic>
      </p:grpSp>
      <p:sp>
        <p:nvSpPr>
          <p:cNvPr id="27" name="Овал 26">
            <a:extLst>
              <a:ext uri="{FF2B5EF4-FFF2-40B4-BE49-F238E27FC236}">
                <a16:creationId xmlns:a16="http://schemas.microsoft.com/office/drawing/2014/main" id="{EBE97561-ADE3-B870-C6EC-650F5E624AE3}"/>
              </a:ext>
            </a:extLst>
          </p:cNvPr>
          <p:cNvSpPr/>
          <p:nvPr/>
        </p:nvSpPr>
        <p:spPr>
          <a:xfrm>
            <a:off x="11640231" y="6225059"/>
            <a:ext cx="4969782" cy="4969033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9E6197C6-A246-F970-9577-112C822976EB}"/>
              </a:ext>
            </a:extLst>
          </p:cNvPr>
          <p:cNvSpPr/>
          <p:nvPr/>
        </p:nvSpPr>
        <p:spPr>
          <a:xfrm>
            <a:off x="11746963" y="-3986395"/>
            <a:ext cx="4969782" cy="4969033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02CD046-88A3-EFAB-9799-653CD029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A9D7-A7A3-435F-873F-BAE3D0AA062C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4940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065C9-387C-DCBA-11E2-374E6E92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608" y="3054019"/>
            <a:ext cx="4489757" cy="1325563"/>
          </a:xfrm>
        </p:spPr>
        <p:txBody>
          <a:bodyPr/>
          <a:lstStyle/>
          <a:p>
            <a:r>
              <a:rPr lang="uk-UA" dirty="0">
                <a:latin typeface="Corbel" panose="020B0503020204020204" pitchFamily="34" charset="0"/>
              </a:rPr>
              <a:t>Дякую за увагу!</a:t>
            </a: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901785B0-DB00-8F6E-B4FD-A816E1DB8399}"/>
              </a:ext>
            </a:extLst>
          </p:cNvPr>
          <p:cNvCxnSpPr/>
          <p:nvPr/>
        </p:nvCxnSpPr>
        <p:spPr>
          <a:xfrm>
            <a:off x="705038" y="1337020"/>
            <a:ext cx="10692897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DB4D1BD9-F862-97AF-E5F9-4ED3C33CD1F2}"/>
              </a:ext>
            </a:extLst>
          </p:cNvPr>
          <p:cNvSpPr/>
          <p:nvPr/>
        </p:nvSpPr>
        <p:spPr>
          <a:xfrm>
            <a:off x="1568685" y="7291084"/>
            <a:ext cx="5354392" cy="2656312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kern="100" dirty="0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В</a:t>
            </a:r>
            <a:r>
              <a:rPr lang="uk-UA" sz="2800" kern="100" dirty="0">
                <a:solidFill>
                  <a:sysClr val="windowText" lastClr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икористання </a:t>
            </a:r>
            <a:r>
              <a:rPr lang="uk-UA" sz="2800" kern="100" dirty="0" err="1">
                <a:solidFill>
                  <a:sysClr val="windowText" lastClr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Python</a:t>
            </a:r>
            <a:r>
              <a:rPr lang="uk-UA" sz="2800" kern="100" dirty="0">
                <a:solidFill>
                  <a:sysClr val="windowText" lastClr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у курсах фізики може допомогти студентам розвинути навички роботи з даними, включаючи збирання, аналіз та візуалізацію</a:t>
            </a:r>
            <a:endParaRPr lang="uk-UA" sz="2800" dirty="0">
              <a:solidFill>
                <a:sysClr val="windowText" lastClr="000000"/>
              </a:solidFill>
              <a:latin typeface="Corbel" panose="020B0503020204020204" pitchFamily="34" charset="0"/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B2D3C510-6C49-1D75-9BE6-20084AB27378}"/>
              </a:ext>
            </a:extLst>
          </p:cNvPr>
          <p:cNvSpPr/>
          <p:nvPr/>
        </p:nvSpPr>
        <p:spPr>
          <a:xfrm>
            <a:off x="6923077" y="9606607"/>
            <a:ext cx="5268923" cy="2841578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kern="100" dirty="0" err="1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Застосування</a:t>
            </a:r>
            <a:r>
              <a:rPr lang="ru-RU" sz="2800" kern="100" dirty="0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Python у курсах </a:t>
            </a:r>
            <a:r>
              <a:rPr lang="ru-RU" sz="2800" kern="100" dirty="0" err="1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фізики</a:t>
            </a:r>
            <a:r>
              <a:rPr lang="ru-RU" sz="2800" kern="100" dirty="0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r>
              <a:rPr lang="ru-RU" sz="2800" kern="100" dirty="0" err="1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дає</a:t>
            </a:r>
            <a:r>
              <a:rPr lang="ru-RU" sz="2800" kern="100" dirty="0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r>
              <a:rPr lang="ru-RU" sz="2800" kern="100" dirty="0" err="1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можливість</a:t>
            </a:r>
            <a:r>
              <a:rPr lang="ru-RU" sz="2800" kern="100" dirty="0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студентам </a:t>
            </a:r>
            <a:r>
              <a:rPr lang="ru-RU" sz="2800" kern="100" dirty="0" err="1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підготуватися</a:t>
            </a:r>
            <a:r>
              <a:rPr lang="ru-RU" sz="2800" kern="100" dirty="0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до </a:t>
            </a:r>
            <a:r>
              <a:rPr lang="ru-RU" sz="2800" kern="100" dirty="0" err="1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роботи</a:t>
            </a:r>
            <a:r>
              <a:rPr lang="ru-RU" sz="2800" kern="100" dirty="0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в </a:t>
            </a:r>
            <a:r>
              <a:rPr lang="ru-RU" sz="2800" kern="100" dirty="0" err="1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різних</a:t>
            </a:r>
            <a:r>
              <a:rPr lang="ru-RU" sz="2800" kern="100" dirty="0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r>
              <a:rPr lang="ru-RU" sz="2800" kern="100" dirty="0" err="1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галузях</a:t>
            </a:r>
            <a:r>
              <a:rPr lang="ru-RU" sz="2800" kern="100" dirty="0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, </a:t>
            </a:r>
            <a:r>
              <a:rPr lang="ru-RU" sz="2800" kern="100" dirty="0" err="1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включаючи</a:t>
            </a:r>
            <a:r>
              <a:rPr lang="ru-RU" sz="2800" kern="100" dirty="0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науку, </a:t>
            </a:r>
            <a:r>
              <a:rPr lang="ru-RU" sz="2800" kern="100" dirty="0" err="1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технології</a:t>
            </a:r>
            <a:r>
              <a:rPr lang="ru-RU" sz="2800" kern="100" dirty="0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та </a:t>
            </a:r>
            <a:r>
              <a:rPr lang="ru-RU" sz="2800" kern="100" dirty="0" err="1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інженерію</a:t>
            </a:r>
            <a:r>
              <a:rPr lang="ru-RU" sz="2800" kern="100" dirty="0">
                <a:solidFill>
                  <a:sysClr val="windowText" lastClr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.</a:t>
            </a:r>
            <a:endParaRPr lang="uk-UA" sz="2800" dirty="0">
              <a:solidFill>
                <a:sysClr val="windowText" lastClr="000000"/>
              </a:solidFill>
              <a:latin typeface="Corbel" panose="020B0503020204020204" pitchFamily="34" charset="0"/>
            </a:endParaRPr>
          </a:p>
        </p:txBody>
      </p:sp>
      <p:pic>
        <p:nvPicPr>
          <p:cNvPr id="2050" name="Picture 2" descr="Наука — Википедия">
            <a:extLst>
              <a:ext uri="{FF2B5EF4-FFF2-40B4-BE49-F238E27FC236}">
                <a16:creationId xmlns:a16="http://schemas.microsoft.com/office/drawing/2014/main" id="{24B27420-5B25-4C21-D593-2717295AF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81" y="7456548"/>
            <a:ext cx="16192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Учителю – эффективные технологии | Вести образования">
            <a:extLst>
              <a:ext uri="{FF2B5EF4-FFF2-40B4-BE49-F238E27FC236}">
                <a16:creationId xmlns:a16="http://schemas.microsoft.com/office/drawing/2014/main" id="{A0621FB0-E09E-85C7-7BD0-7C3E72EB2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492" y="10273288"/>
            <a:ext cx="3699995" cy="1995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10E2AE7B-009C-36C5-05A8-57BF224E8C2E}"/>
              </a:ext>
            </a:extLst>
          </p:cNvPr>
          <p:cNvSpPr/>
          <p:nvPr/>
        </p:nvSpPr>
        <p:spPr>
          <a:xfrm>
            <a:off x="-5554752" y="-228600"/>
            <a:ext cx="8229163" cy="740664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9EB2CA5-AD00-55B6-E6E7-C6DEDCE2F9F7}"/>
              </a:ext>
            </a:extLst>
          </p:cNvPr>
          <p:cNvSpPr/>
          <p:nvPr/>
        </p:nvSpPr>
        <p:spPr>
          <a:xfrm>
            <a:off x="2453893" y="3464803"/>
            <a:ext cx="504000" cy="50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36018B1C-5E43-2750-1EFB-4E5A45E0148E}"/>
              </a:ext>
            </a:extLst>
          </p:cNvPr>
          <p:cNvSpPr/>
          <p:nvPr/>
        </p:nvSpPr>
        <p:spPr>
          <a:xfrm>
            <a:off x="2437486" y="3477489"/>
            <a:ext cx="504000" cy="50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9A12B6FF-ED34-F6E6-0100-0CF680E20207}"/>
              </a:ext>
            </a:extLst>
          </p:cNvPr>
          <p:cNvGrpSpPr/>
          <p:nvPr/>
        </p:nvGrpSpPr>
        <p:grpSpPr>
          <a:xfrm>
            <a:off x="2417893" y="3447530"/>
            <a:ext cx="540000" cy="540000"/>
            <a:chOff x="1241256" y="1608234"/>
            <a:chExt cx="603214" cy="603214"/>
          </a:xfrm>
          <a:solidFill>
            <a:schemeClr val="bg1">
              <a:lumMod val="75000"/>
            </a:schemeClr>
          </a:solidFill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5105193-3331-7065-59F3-8F8EE054E1B3}"/>
                </a:ext>
              </a:extLst>
            </p:cNvPr>
            <p:cNvSpPr/>
            <p:nvPr/>
          </p:nvSpPr>
          <p:spPr>
            <a:xfrm>
              <a:off x="1272863" y="1639029"/>
              <a:ext cx="540000" cy="54000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Графіка 18" descr="Harvey Balls 0% with solid fill">
              <a:extLst>
                <a:ext uri="{FF2B5EF4-FFF2-40B4-BE49-F238E27FC236}">
                  <a16:creationId xmlns:a16="http://schemas.microsoft.com/office/drawing/2014/main" id="{75236F31-7A34-9BDA-2DFA-C4DB9006A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256" y="1608234"/>
              <a:ext cx="603214" cy="603214"/>
            </a:xfrm>
            <a:prstGeom prst="rect">
              <a:avLst/>
            </a:prstGeom>
          </p:spPr>
        </p:pic>
      </p:grp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B84BC883-EB4C-418B-DD72-4DD6D4824CB2}"/>
              </a:ext>
            </a:extLst>
          </p:cNvPr>
          <p:cNvGrpSpPr/>
          <p:nvPr/>
        </p:nvGrpSpPr>
        <p:grpSpPr>
          <a:xfrm>
            <a:off x="2453893" y="3464803"/>
            <a:ext cx="540000" cy="540000"/>
            <a:chOff x="1511946" y="3374180"/>
            <a:chExt cx="600003" cy="600003"/>
          </a:xfrm>
          <a:solidFill>
            <a:schemeClr val="bg1">
              <a:lumMod val="75000"/>
            </a:schemeClr>
          </a:solidFill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07BFBC16-B01B-802A-10A4-4E6266A4AA4B}"/>
                </a:ext>
              </a:extLst>
            </p:cNvPr>
            <p:cNvSpPr/>
            <p:nvPr/>
          </p:nvSpPr>
          <p:spPr>
            <a:xfrm>
              <a:off x="1526926" y="3401566"/>
              <a:ext cx="540000" cy="54000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Графіка 21" descr="Badge 1 outline">
              <a:extLst>
                <a:ext uri="{FF2B5EF4-FFF2-40B4-BE49-F238E27FC236}">
                  <a16:creationId xmlns:a16="http://schemas.microsoft.com/office/drawing/2014/main" id="{84B58A25-43B0-C734-297F-AEE1164E5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11946" y="3374180"/>
              <a:ext cx="600003" cy="600003"/>
            </a:xfrm>
            <a:prstGeom prst="rect">
              <a:avLst/>
            </a:prstGeom>
          </p:spPr>
        </p:pic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F9CAFB98-0565-E5CE-EB70-7CDF4F276C93}"/>
              </a:ext>
            </a:extLst>
          </p:cNvPr>
          <p:cNvGrpSpPr/>
          <p:nvPr/>
        </p:nvGrpSpPr>
        <p:grpSpPr>
          <a:xfrm>
            <a:off x="2273893" y="3302803"/>
            <a:ext cx="828000" cy="828000"/>
            <a:chOff x="1102782" y="5267200"/>
            <a:chExt cx="540000" cy="540000"/>
          </a:xfrm>
          <a:solidFill>
            <a:srgbClr val="FFFF00"/>
          </a:solidFill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4594B943-45E2-59B6-E52E-73BD37564B62}"/>
                </a:ext>
              </a:extLst>
            </p:cNvPr>
            <p:cNvSpPr/>
            <p:nvPr/>
          </p:nvSpPr>
          <p:spPr>
            <a:xfrm>
              <a:off x="1102782" y="5267200"/>
              <a:ext cx="540000" cy="540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Графіка 24" descr="Badge outline">
              <a:extLst>
                <a:ext uri="{FF2B5EF4-FFF2-40B4-BE49-F238E27FC236}">
                  <a16:creationId xmlns:a16="http://schemas.microsoft.com/office/drawing/2014/main" id="{E60D0968-8F44-5BDF-5A11-B41871C09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02782" y="5267200"/>
              <a:ext cx="539998" cy="539998"/>
            </a:xfrm>
            <a:prstGeom prst="rect">
              <a:avLst/>
            </a:prstGeom>
          </p:spPr>
        </p:pic>
      </p:grpSp>
      <p:sp>
        <p:nvSpPr>
          <p:cNvPr id="26" name="Овал 25">
            <a:extLst>
              <a:ext uri="{FF2B5EF4-FFF2-40B4-BE49-F238E27FC236}">
                <a16:creationId xmlns:a16="http://schemas.microsoft.com/office/drawing/2014/main" id="{414E7BE8-9C80-97BA-CB9A-AF7C70100A0C}"/>
              </a:ext>
            </a:extLst>
          </p:cNvPr>
          <p:cNvSpPr/>
          <p:nvPr/>
        </p:nvSpPr>
        <p:spPr>
          <a:xfrm>
            <a:off x="9534092" y="4441204"/>
            <a:ext cx="4969782" cy="4969033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2AB44643-6784-DC60-95B8-26007B73C560}"/>
              </a:ext>
            </a:extLst>
          </p:cNvPr>
          <p:cNvSpPr/>
          <p:nvPr/>
        </p:nvSpPr>
        <p:spPr>
          <a:xfrm>
            <a:off x="10469631" y="-3120187"/>
            <a:ext cx="4969782" cy="4969033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2B172B6-4E95-4371-0DD7-E9BBECC9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A9D7-A7A3-435F-873F-BAE3D0AA062C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404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065C9-387C-DCBA-11E2-374E6E92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858"/>
            <a:ext cx="10515600" cy="888134"/>
          </a:xfrm>
        </p:spPr>
        <p:txBody>
          <a:bodyPr/>
          <a:lstStyle/>
          <a:p>
            <a:pPr algn="ctr"/>
            <a:r>
              <a:rPr lang="uk-UA" dirty="0"/>
              <a:t>Зміст</a:t>
            </a: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901785B0-DB00-8F6E-B4FD-A816E1DB8399}"/>
              </a:ext>
            </a:extLst>
          </p:cNvPr>
          <p:cNvCxnSpPr/>
          <p:nvPr/>
        </p:nvCxnSpPr>
        <p:spPr>
          <a:xfrm>
            <a:off x="749551" y="1320800"/>
            <a:ext cx="10692897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0BA9B16F-89A7-057C-2C06-9C0AD06BACCF}"/>
              </a:ext>
            </a:extLst>
          </p:cNvPr>
          <p:cNvSpPr/>
          <p:nvPr/>
        </p:nvSpPr>
        <p:spPr>
          <a:xfrm>
            <a:off x="-7735039" y="-1509407"/>
            <a:ext cx="9547902" cy="987681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B47A250-5AB7-E43D-7E25-EF7C1FBF19B2}"/>
              </a:ext>
            </a:extLst>
          </p:cNvPr>
          <p:cNvSpPr/>
          <p:nvPr/>
        </p:nvSpPr>
        <p:spPr>
          <a:xfrm>
            <a:off x="1472700" y="249725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0A01E72-54E3-57A8-88A6-2E92489C36A6}"/>
              </a:ext>
            </a:extLst>
          </p:cNvPr>
          <p:cNvSpPr/>
          <p:nvPr/>
        </p:nvSpPr>
        <p:spPr>
          <a:xfrm>
            <a:off x="1399895" y="434180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CD67769-C448-5C59-8301-BAD9CAD5A174}"/>
              </a:ext>
            </a:extLst>
          </p:cNvPr>
          <p:cNvSpPr txBox="1">
            <a:spLocks/>
          </p:cNvSpPr>
          <p:nvPr/>
        </p:nvSpPr>
        <p:spPr>
          <a:xfrm>
            <a:off x="1812863" y="1538140"/>
            <a:ext cx="9886345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>
                <a:latin typeface="Corbel" panose="020B0503020204020204" pitchFamily="34" charset="0"/>
              </a:rPr>
              <a:t>Чому не використати готові математичні пакети?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3364B70-3F49-8F12-8C92-5E2BF4ED05A7}"/>
              </a:ext>
            </a:extLst>
          </p:cNvPr>
          <p:cNvSpPr txBox="1">
            <a:spLocks/>
          </p:cNvSpPr>
          <p:nvPr/>
        </p:nvSpPr>
        <p:spPr>
          <a:xfrm>
            <a:off x="2066926" y="2374476"/>
            <a:ext cx="9886345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>
                <a:latin typeface="Corbel" panose="020B0503020204020204" pitchFamily="34" charset="0"/>
              </a:rPr>
              <a:t>Переваги </a:t>
            </a:r>
            <a:r>
              <a:rPr lang="en-US" sz="3600" dirty="0">
                <a:latin typeface="Corbel" panose="020B0503020204020204" pitchFamily="34" charset="0"/>
              </a:rPr>
              <a:t>Python</a:t>
            </a:r>
            <a:endParaRPr lang="uk-UA" sz="3600" dirty="0">
              <a:latin typeface="Corbel" panose="020B0503020204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7E34BF6-3075-FA3F-C6E6-0879C9E0A026}"/>
              </a:ext>
            </a:extLst>
          </p:cNvPr>
          <p:cNvSpPr txBox="1">
            <a:spLocks/>
          </p:cNvSpPr>
          <p:nvPr/>
        </p:nvSpPr>
        <p:spPr>
          <a:xfrm>
            <a:off x="2163415" y="3307567"/>
            <a:ext cx="9886345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>
                <a:latin typeface="Corbel" panose="020B0503020204020204" pitchFamily="34" charset="0"/>
              </a:rPr>
              <a:t>Бібліотеки </a:t>
            </a:r>
            <a:r>
              <a:rPr lang="en-US" sz="3600" dirty="0">
                <a:latin typeface="Corbel" panose="020B0503020204020204" pitchFamily="34" charset="0"/>
              </a:rPr>
              <a:t>Python</a:t>
            </a:r>
            <a:endParaRPr lang="uk-UA" sz="3600" dirty="0">
              <a:latin typeface="Corbel" panose="020B05030202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4BCD46-9B3D-A4FF-6D8F-22EB859828EE}"/>
              </a:ext>
            </a:extLst>
          </p:cNvPr>
          <p:cNvSpPr txBox="1"/>
          <p:nvPr/>
        </p:nvSpPr>
        <p:spPr>
          <a:xfrm>
            <a:off x="2012700" y="4341808"/>
            <a:ext cx="847120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uk-UA" sz="3600" dirty="0" err="1">
                <a:latin typeface="Corbel" panose="020B0503020204020204" pitchFamily="34" charset="0"/>
                <a:ea typeface="+mj-ea"/>
                <a:cs typeface="+mj-cs"/>
              </a:rPr>
              <a:t>Python</a:t>
            </a:r>
            <a:r>
              <a:rPr lang="uk-UA" sz="3600" dirty="0">
                <a:latin typeface="Corbel" panose="020B0503020204020204" pitchFamily="34" charset="0"/>
                <a:ea typeface="+mj-ea"/>
                <a:cs typeface="+mj-cs"/>
              </a:rPr>
              <a:t> у моделюванні фізичних процесів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9D1163-B1EA-4C2A-4719-8246B5A3744F}"/>
              </a:ext>
            </a:extLst>
          </p:cNvPr>
          <p:cNvSpPr txBox="1"/>
          <p:nvPr/>
        </p:nvSpPr>
        <p:spPr>
          <a:xfrm>
            <a:off x="1742700" y="5304199"/>
            <a:ext cx="847120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uk-UA" sz="3600" dirty="0">
                <a:latin typeface="Corbel" panose="020B0503020204020204" pitchFamily="34" charset="0"/>
                <a:ea typeface="+mj-ea"/>
                <a:cs typeface="+mj-cs"/>
              </a:rPr>
              <a:t>Висновки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EA4395E6-4777-F98D-BC6F-07979975134B}"/>
              </a:ext>
            </a:extLst>
          </p:cNvPr>
          <p:cNvGrpSpPr/>
          <p:nvPr/>
        </p:nvGrpSpPr>
        <p:grpSpPr>
          <a:xfrm>
            <a:off x="1241256" y="1608234"/>
            <a:ext cx="603214" cy="603214"/>
            <a:chOff x="1241256" y="1608234"/>
            <a:chExt cx="603214" cy="603214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F180EBBA-F869-E216-9EC5-13FC2ED599FF}"/>
                </a:ext>
              </a:extLst>
            </p:cNvPr>
            <p:cNvSpPr/>
            <p:nvPr/>
          </p:nvSpPr>
          <p:spPr>
            <a:xfrm>
              <a:off x="1272863" y="1639029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7" name="Графіка 16" descr="Harvey Balls 0% with solid fill">
              <a:extLst>
                <a:ext uri="{FF2B5EF4-FFF2-40B4-BE49-F238E27FC236}">
                  <a16:creationId xmlns:a16="http://schemas.microsoft.com/office/drawing/2014/main" id="{E917CF9C-9878-C534-94C1-32FBF2DE4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1256" y="1608234"/>
              <a:ext cx="603214" cy="603214"/>
            </a:xfrm>
            <a:prstGeom prst="rect">
              <a:avLst/>
            </a:prstGeom>
          </p:spPr>
        </p:pic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591BB5BF-FA2D-D46C-2EFC-E51C15571ACC}"/>
              </a:ext>
            </a:extLst>
          </p:cNvPr>
          <p:cNvGrpSpPr/>
          <p:nvPr/>
        </p:nvGrpSpPr>
        <p:grpSpPr>
          <a:xfrm>
            <a:off x="1511946" y="3374180"/>
            <a:ext cx="600003" cy="600003"/>
            <a:chOff x="1511946" y="3374180"/>
            <a:chExt cx="600003" cy="600003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A167F110-DBEB-7833-CEB1-58DE60EC6065}"/>
                </a:ext>
              </a:extLst>
            </p:cNvPr>
            <p:cNvSpPr/>
            <p:nvPr/>
          </p:nvSpPr>
          <p:spPr>
            <a:xfrm>
              <a:off x="1526926" y="3401566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Графіка 19" descr="Badge 1 outline">
              <a:extLst>
                <a:ext uri="{FF2B5EF4-FFF2-40B4-BE49-F238E27FC236}">
                  <a16:creationId xmlns:a16="http://schemas.microsoft.com/office/drawing/2014/main" id="{FB8DDCE5-A29E-9A69-740E-A12D48D20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11946" y="3374180"/>
              <a:ext cx="600003" cy="600003"/>
            </a:xfrm>
            <a:prstGeom prst="rect">
              <a:avLst/>
            </a:prstGeom>
          </p:spPr>
        </p:pic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E88029BF-AA28-47F4-DB61-A4F6B6DEE34F}"/>
              </a:ext>
            </a:extLst>
          </p:cNvPr>
          <p:cNvGrpSpPr/>
          <p:nvPr/>
        </p:nvGrpSpPr>
        <p:grpSpPr>
          <a:xfrm>
            <a:off x="1102782" y="5267200"/>
            <a:ext cx="540000" cy="540000"/>
            <a:chOff x="1102782" y="5267200"/>
            <a:chExt cx="540000" cy="54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CB41AD8F-ADAD-5AB5-E09A-D289472BFA7F}"/>
                </a:ext>
              </a:extLst>
            </p:cNvPr>
            <p:cNvSpPr/>
            <p:nvPr/>
          </p:nvSpPr>
          <p:spPr>
            <a:xfrm>
              <a:off x="1102782" y="5267200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Графіка 22" descr="Badge outline">
              <a:extLst>
                <a:ext uri="{FF2B5EF4-FFF2-40B4-BE49-F238E27FC236}">
                  <a16:creationId xmlns:a16="http://schemas.microsoft.com/office/drawing/2014/main" id="{28D03433-5891-A095-B36F-9EA32866A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2782" y="5267200"/>
              <a:ext cx="539998" cy="539998"/>
            </a:xfrm>
            <a:prstGeom prst="rect">
              <a:avLst/>
            </a:prstGeom>
          </p:spPr>
        </p:pic>
      </p:grpSp>
      <p:sp>
        <p:nvSpPr>
          <p:cNvPr id="13" name="Місце для номера слайда 12">
            <a:extLst>
              <a:ext uri="{FF2B5EF4-FFF2-40B4-BE49-F238E27FC236}">
                <a16:creationId xmlns:a16="http://schemas.microsoft.com/office/drawing/2014/main" id="{54CC151C-C742-2BC0-5779-5B3691CA0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A9D7-A7A3-435F-873F-BAE3D0AA062C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2367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065C9-387C-DCBA-11E2-374E6E92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857"/>
            <a:ext cx="10515600" cy="1325563"/>
          </a:xfrm>
        </p:spPr>
        <p:txBody>
          <a:bodyPr/>
          <a:lstStyle/>
          <a:p>
            <a:r>
              <a:rPr lang="uk-UA" dirty="0">
                <a:latin typeface="Corbel" panose="020B0503020204020204" pitchFamily="34" charset="0"/>
              </a:rPr>
              <a:t>Чому не використати готові математичні пакети?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BC4242AB-7A9E-17DB-2891-4EFA781D16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226067"/>
              </p:ext>
            </p:extLst>
          </p:nvPr>
        </p:nvGraphicFramePr>
        <p:xfrm>
          <a:off x="1986858" y="1925213"/>
          <a:ext cx="945559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901785B0-DB00-8F6E-B4FD-A816E1DB8399}"/>
              </a:ext>
            </a:extLst>
          </p:cNvPr>
          <p:cNvCxnSpPr/>
          <p:nvPr/>
        </p:nvCxnSpPr>
        <p:spPr>
          <a:xfrm>
            <a:off x="749551" y="1606895"/>
            <a:ext cx="10692897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>
            <a:extLst>
              <a:ext uri="{FF2B5EF4-FFF2-40B4-BE49-F238E27FC236}">
                <a16:creationId xmlns:a16="http://schemas.microsoft.com/office/drawing/2014/main" id="{019A5C0F-4ED3-123E-71B1-CC9A1D94BA5E}"/>
              </a:ext>
            </a:extLst>
          </p:cNvPr>
          <p:cNvSpPr/>
          <p:nvPr/>
        </p:nvSpPr>
        <p:spPr>
          <a:xfrm>
            <a:off x="-6845072" y="207905"/>
            <a:ext cx="8229163" cy="778595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F313E6B-3234-BCD5-D5BD-9B40A785E220}"/>
              </a:ext>
            </a:extLst>
          </p:cNvPr>
          <p:cNvSpPr/>
          <p:nvPr/>
        </p:nvSpPr>
        <p:spPr>
          <a:xfrm>
            <a:off x="991656" y="2939246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9F896FD-C33A-DB07-9EA3-575D90279552}"/>
              </a:ext>
            </a:extLst>
          </p:cNvPr>
          <p:cNvSpPr/>
          <p:nvPr/>
        </p:nvSpPr>
        <p:spPr>
          <a:xfrm>
            <a:off x="936749" y="4903811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FD75B849-41EB-A3C4-A848-1FDD68A6B14D}"/>
              </a:ext>
            </a:extLst>
          </p:cNvPr>
          <p:cNvGrpSpPr/>
          <p:nvPr/>
        </p:nvGrpSpPr>
        <p:grpSpPr>
          <a:xfrm>
            <a:off x="522750" y="1833928"/>
            <a:ext cx="828000" cy="828000"/>
            <a:chOff x="1241256" y="1608234"/>
            <a:chExt cx="603214" cy="603214"/>
          </a:xfrm>
          <a:solidFill>
            <a:srgbClr val="FFFF00"/>
          </a:solidFill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FCE3D2BF-6866-31ED-AE29-CB5EE71F2706}"/>
                </a:ext>
              </a:extLst>
            </p:cNvPr>
            <p:cNvSpPr/>
            <p:nvPr/>
          </p:nvSpPr>
          <p:spPr>
            <a:xfrm>
              <a:off x="1272863" y="1639029"/>
              <a:ext cx="540000" cy="540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Графіка 15" descr="Harvey Balls 0% with solid fill">
              <a:extLst>
                <a:ext uri="{FF2B5EF4-FFF2-40B4-BE49-F238E27FC236}">
                  <a16:creationId xmlns:a16="http://schemas.microsoft.com/office/drawing/2014/main" id="{F15514A9-F243-1C49-1267-C94669C4C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256" y="1608234"/>
              <a:ext cx="603214" cy="603214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C6DBA26A-2A54-F13A-AFDB-DF475C429117}"/>
              </a:ext>
            </a:extLst>
          </p:cNvPr>
          <p:cNvGrpSpPr/>
          <p:nvPr/>
        </p:nvGrpSpPr>
        <p:grpSpPr>
          <a:xfrm>
            <a:off x="1124240" y="3848779"/>
            <a:ext cx="600003" cy="600003"/>
            <a:chOff x="1511946" y="3374180"/>
            <a:chExt cx="600003" cy="60000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168F1274-192A-2DCC-FEAD-F14A1B70DF93}"/>
                </a:ext>
              </a:extLst>
            </p:cNvPr>
            <p:cNvSpPr/>
            <p:nvPr/>
          </p:nvSpPr>
          <p:spPr>
            <a:xfrm>
              <a:off x="1526926" y="3401566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Графіка 18" descr="Badge 1 outline">
              <a:extLst>
                <a:ext uri="{FF2B5EF4-FFF2-40B4-BE49-F238E27FC236}">
                  <a16:creationId xmlns:a16="http://schemas.microsoft.com/office/drawing/2014/main" id="{83ED35E3-DB15-2DD0-ECB5-E00C041B1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511946" y="3374180"/>
              <a:ext cx="600003" cy="600003"/>
            </a:xfrm>
            <a:prstGeom prst="rect">
              <a:avLst/>
            </a:prstGeom>
          </p:spPr>
        </p:pic>
      </p:grp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5B8BC397-9D01-00DF-BD23-372EF21DD1ED}"/>
              </a:ext>
            </a:extLst>
          </p:cNvPr>
          <p:cNvGrpSpPr/>
          <p:nvPr/>
        </p:nvGrpSpPr>
        <p:grpSpPr>
          <a:xfrm>
            <a:off x="554357" y="5789580"/>
            <a:ext cx="540000" cy="540000"/>
            <a:chOff x="1102782" y="5267200"/>
            <a:chExt cx="540000" cy="54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59A7840E-AA5E-DFC6-34E7-1E3E64515934}"/>
                </a:ext>
              </a:extLst>
            </p:cNvPr>
            <p:cNvSpPr/>
            <p:nvPr/>
          </p:nvSpPr>
          <p:spPr>
            <a:xfrm>
              <a:off x="1102782" y="5267200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Графіка 21" descr="Badge outline">
              <a:extLst>
                <a:ext uri="{FF2B5EF4-FFF2-40B4-BE49-F238E27FC236}">
                  <a16:creationId xmlns:a16="http://schemas.microsoft.com/office/drawing/2014/main" id="{A76E118E-8650-E3EF-3E63-80A57CBBD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02782" y="5267200"/>
              <a:ext cx="539998" cy="539998"/>
            </a:xfrm>
            <a:prstGeom prst="rect">
              <a:avLst/>
            </a:prstGeom>
          </p:spPr>
        </p:pic>
      </p:grp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4A6CB8-3F26-670B-2A12-F05D8C0A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A9D7-A7A3-435F-873F-BAE3D0AA062C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6068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30321-443E-4170-AF30-41E370CDD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4A30321-443E-4170-AF30-41E370CDD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9770C7-B4D3-41BE-82C2-3A304CB07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6C9770C7-B4D3-41BE-82C2-3A304CB07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804CE2-7F37-44CE-A68C-5A1C83C33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C804CE2-7F37-44CE-A68C-5A1C83C33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BFC086-75FF-4C7F-98D5-E882C461B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19BFC086-75FF-4C7F-98D5-E882C461B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065C9-387C-DCBA-11E2-374E6E92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857"/>
            <a:ext cx="10515600" cy="1325563"/>
          </a:xfrm>
        </p:spPr>
        <p:txBody>
          <a:bodyPr/>
          <a:lstStyle/>
          <a:p>
            <a:r>
              <a:rPr lang="uk-UA" dirty="0">
                <a:latin typeface="Corbel" panose="020B0503020204020204" pitchFamily="34" charset="0"/>
              </a:rPr>
              <a:t>Переваги </a:t>
            </a:r>
            <a:r>
              <a:rPr lang="en-US" dirty="0">
                <a:latin typeface="Corbel" panose="020B0503020204020204" pitchFamily="34" charset="0"/>
              </a:rPr>
              <a:t>Python</a:t>
            </a:r>
            <a:endParaRPr lang="uk-UA" dirty="0">
              <a:latin typeface="Corbel" panose="020B0503020204020204" pitchFamily="34" charset="0"/>
            </a:endParaRP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901785B0-DB00-8F6E-B4FD-A816E1DB8399}"/>
              </a:ext>
            </a:extLst>
          </p:cNvPr>
          <p:cNvCxnSpPr/>
          <p:nvPr/>
        </p:nvCxnSpPr>
        <p:spPr>
          <a:xfrm>
            <a:off x="749551" y="1606895"/>
            <a:ext cx="10692897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Місце для вмісту 12">
            <a:extLst>
              <a:ext uri="{FF2B5EF4-FFF2-40B4-BE49-F238E27FC236}">
                <a16:creationId xmlns:a16="http://schemas.microsoft.com/office/drawing/2014/main" id="{68EEDCDE-AB8D-4DE6-7D62-50B177CB28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422239"/>
              </p:ext>
            </p:extLst>
          </p:nvPr>
        </p:nvGraphicFramePr>
        <p:xfrm>
          <a:off x="1770744" y="1785268"/>
          <a:ext cx="10202182" cy="486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>
            <a:extLst>
              <a:ext uri="{FF2B5EF4-FFF2-40B4-BE49-F238E27FC236}">
                <a16:creationId xmlns:a16="http://schemas.microsoft.com/office/drawing/2014/main" id="{845460A3-68E6-77EC-2AAE-B8959A7D8444}"/>
              </a:ext>
            </a:extLst>
          </p:cNvPr>
          <p:cNvSpPr/>
          <p:nvPr/>
        </p:nvSpPr>
        <p:spPr>
          <a:xfrm>
            <a:off x="-7149872" y="319857"/>
            <a:ext cx="8229163" cy="778595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E6CA053E-63F8-F93C-D931-36CC7B2DECB2}"/>
              </a:ext>
            </a:extLst>
          </p:cNvPr>
          <p:cNvSpPr/>
          <p:nvPr/>
        </p:nvSpPr>
        <p:spPr>
          <a:xfrm>
            <a:off x="519556" y="2739806"/>
            <a:ext cx="828000" cy="8280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F0729AF-8127-F531-309A-A2B413D64281}"/>
              </a:ext>
            </a:extLst>
          </p:cNvPr>
          <p:cNvSpPr/>
          <p:nvPr/>
        </p:nvSpPr>
        <p:spPr>
          <a:xfrm>
            <a:off x="631949" y="5015763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73278E2A-E560-015A-2132-1A944FCB4317}"/>
              </a:ext>
            </a:extLst>
          </p:cNvPr>
          <p:cNvGrpSpPr/>
          <p:nvPr/>
        </p:nvGrpSpPr>
        <p:grpSpPr>
          <a:xfrm>
            <a:off x="217950" y="1945880"/>
            <a:ext cx="540000" cy="540000"/>
            <a:chOff x="1241256" y="1608234"/>
            <a:chExt cx="603214" cy="603214"/>
          </a:xfrm>
          <a:solidFill>
            <a:schemeClr val="bg1">
              <a:lumMod val="75000"/>
            </a:schemeClr>
          </a:solidFill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B9524996-B94B-ACE5-184A-B84A8A352155}"/>
                </a:ext>
              </a:extLst>
            </p:cNvPr>
            <p:cNvSpPr/>
            <p:nvPr/>
          </p:nvSpPr>
          <p:spPr>
            <a:xfrm>
              <a:off x="1272863" y="1639029"/>
              <a:ext cx="540000" cy="54000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Графіка 15" descr="Harvey Balls 0% with solid fill">
              <a:extLst>
                <a:ext uri="{FF2B5EF4-FFF2-40B4-BE49-F238E27FC236}">
                  <a16:creationId xmlns:a16="http://schemas.microsoft.com/office/drawing/2014/main" id="{8169229D-B2F7-EBC1-2A60-B19356271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256" y="1608234"/>
              <a:ext cx="603214" cy="603214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683AD821-03EE-F4A6-D2AE-4E7052E2097F}"/>
              </a:ext>
            </a:extLst>
          </p:cNvPr>
          <p:cNvGrpSpPr/>
          <p:nvPr/>
        </p:nvGrpSpPr>
        <p:grpSpPr>
          <a:xfrm>
            <a:off x="819440" y="3960731"/>
            <a:ext cx="600003" cy="600003"/>
            <a:chOff x="1511946" y="3374180"/>
            <a:chExt cx="600003" cy="60000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7E08C560-87BE-5A94-96B1-F357FA3B92AA}"/>
                </a:ext>
              </a:extLst>
            </p:cNvPr>
            <p:cNvSpPr/>
            <p:nvPr/>
          </p:nvSpPr>
          <p:spPr>
            <a:xfrm>
              <a:off x="1526926" y="3401566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Графіка 18" descr="Badge 1 outline">
              <a:extLst>
                <a:ext uri="{FF2B5EF4-FFF2-40B4-BE49-F238E27FC236}">
                  <a16:creationId xmlns:a16="http://schemas.microsoft.com/office/drawing/2014/main" id="{4F93A979-43F8-CC3C-08AC-1C863C54A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511946" y="3374180"/>
              <a:ext cx="600003" cy="600003"/>
            </a:xfrm>
            <a:prstGeom prst="rect">
              <a:avLst/>
            </a:prstGeom>
          </p:spPr>
        </p:pic>
      </p:grp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597385A7-EDF1-333D-37D8-B6B338C597C7}"/>
              </a:ext>
            </a:extLst>
          </p:cNvPr>
          <p:cNvGrpSpPr/>
          <p:nvPr/>
        </p:nvGrpSpPr>
        <p:grpSpPr>
          <a:xfrm>
            <a:off x="249557" y="5901532"/>
            <a:ext cx="540000" cy="540000"/>
            <a:chOff x="1102782" y="5267200"/>
            <a:chExt cx="540000" cy="54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4A30B9E6-5C9D-10FD-6740-ACEC47FE4A31}"/>
                </a:ext>
              </a:extLst>
            </p:cNvPr>
            <p:cNvSpPr/>
            <p:nvPr/>
          </p:nvSpPr>
          <p:spPr>
            <a:xfrm>
              <a:off x="1102782" y="5267200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Графіка 21" descr="Badge outline">
              <a:extLst>
                <a:ext uri="{FF2B5EF4-FFF2-40B4-BE49-F238E27FC236}">
                  <a16:creationId xmlns:a16="http://schemas.microsoft.com/office/drawing/2014/main" id="{BEDADC04-25A1-09A8-8886-BE25E3DBA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02782" y="5267200"/>
              <a:ext cx="539998" cy="539998"/>
            </a:xfrm>
            <a:prstGeom prst="rect">
              <a:avLst/>
            </a:prstGeom>
          </p:spPr>
        </p:pic>
      </p:grp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5ECD668-3558-7D29-A891-2AF0BC5A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A9D7-A7A3-435F-873F-BAE3D0AA062C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8058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B4F8276-1BB2-43B3-9D0D-77E4E6A00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0B4F8276-1BB2-43B3-9D0D-77E4E6A00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37A9621-118B-4D0E-9FA5-3A92865F5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>
                                            <p:graphicEl>
                                              <a:dgm id="{737A9621-118B-4D0E-9FA5-3A92865F5D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D30B311-F195-4446-8115-DEB9DDF90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graphicEl>
                                              <a:dgm id="{4D30B311-F195-4446-8115-DEB9DDF90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3E3CC9D-8D52-4BB6-BC3D-66645A319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>
                                            <p:graphicEl>
                                              <a:dgm id="{D3E3CC9D-8D52-4BB6-BC3D-66645A319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F80F0E6-2FD3-481A-B3A7-BB03BE4BC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graphicEl>
                                              <a:dgm id="{BF80F0E6-2FD3-481A-B3A7-BB03BE4BC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CAF9564-8B56-4526-BB39-2B11C69CC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graphicEl>
                                              <a:dgm id="{ECAF9564-8B56-4526-BB39-2B11C69CC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D5553AB-393B-409A-8587-F1FE19421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dgm id="{0D5553AB-393B-409A-8587-F1FE19421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DC38BCC-2B5D-4742-90F7-91EED3212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>
                                            <p:graphicEl>
                                              <a:dgm id="{0DC38BCC-2B5D-4742-90F7-91EED3212B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175AEA4-1EDB-4C2E-996F-051741B29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8175AEA4-1EDB-4C2E-996F-051741B29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065C9-387C-DCBA-11E2-374E6E92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857"/>
            <a:ext cx="10515600" cy="1325563"/>
          </a:xfrm>
        </p:spPr>
        <p:txBody>
          <a:bodyPr/>
          <a:lstStyle/>
          <a:p>
            <a:r>
              <a:rPr lang="uk-UA" dirty="0">
                <a:latin typeface="Corbel" panose="020B0503020204020204" pitchFamily="34" charset="0"/>
              </a:rPr>
              <a:t>Бібліотека </a:t>
            </a:r>
            <a:r>
              <a:rPr lang="en-US" dirty="0">
                <a:latin typeface="Corbel" panose="020B0503020204020204" pitchFamily="34" charset="0"/>
              </a:rPr>
              <a:t>NumPy</a:t>
            </a:r>
            <a:endParaRPr lang="uk-UA" dirty="0">
              <a:latin typeface="Corbel" panose="020B0503020204020204" pitchFamily="34" charset="0"/>
            </a:endParaRP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901785B0-DB00-8F6E-B4FD-A816E1DB8399}"/>
              </a:ext>
            </a:extLst>
          </p:cNvPr>
          <p:cNvCxnSpPr/>
          <p:nvPr/>
        </p:nvCxnSpPr>
        <p:spPr>
          <a:xfrm>
            <a:off x="749551" y="1606895"/>
            <a:ext cx="10692897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Місце для вмісту 12">
            <a:extLst>
              <a:ext uri="{FF2B5EF4-FFF2-40B4-BE49-F238E27FC236}">
                <a16:creationId xmlns:a16="http://schemas.microsoft.com/office/drawing/2014/main" id="{68EEDCDE-AB8D-4DE6-7D62-50B177CB28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077408"/>
              </p:ext>
            </p:extLst>
          </p:nvPr>
        </p:nvGraphicFramePr>
        <p:xfrm>
          <a:off x="1785258" y="7155554"/>
          <a:ext cx="10202182" cy="486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Скриншот программы NumPy">
            <a:extLst>
              <a:ext uri="{FF2B5EF4-FFF2-40B4-BE49-F238E27FC236}">
                <a16:creationId xmlns:a16="http://schemas.microsoft.com/office/drawing/2014/main" id="{7CAC5A69-64EE-9984-8779-4CD7F9E47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" b="1781"/>
          <a:stretch/>
        </p:blipFill>
        <p:spPr bwMode="auto">
          <a:xfrm>
            <a:off x="7102248" y="3159000"/>
            <a:ext cx="4730352" cy="305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Изображение линейного графика">
            <a:extLst>
              <a:ext uri="{FF2B5EF4-FFF2-40B4-BE49-F238E27FC236}">
                <a16:creationId xmlns:a16="http://schemas.microsoft.com/office/drawing/2014/main" id="{D104F1F5-A918-8F72-5331-35899577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58" y="3159000"/>
            <a:ext cx="4730353" cy="305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C4D721-CAC7-0B87-330E-B7945D631486}"/>
              </a:ext>
            </a:extLst>
          </p:cNvPr>
          <p:cNvSpPr txBox="1"/>
          <p:nvPr/>
        </p:nvSpPr>
        <p:spPr>
          <a:xfrm>
            <a:off x="2108582" y="2079716"/>
            <a:ext cx="8520312" cy="51077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Corbel" panose="020B0503020204020204" pitchFamily="34" charset="0"/>
              </a:rPr>
              <a:t>Приклади побудови графіків за допомогою бібліотеки </a:t>
            </a:r>
            <a:r>
              <a:rPr lang="en-US" sz="2400" dirty="0">
                <a:latin typeface="Corbel" panose="020B0503020204020204" pitchFamily="34" charset="0"/>
              </a:rPr>
              <a:t>NumPy</a:t>
            </a:r>
            <a:r>
              <a:rPr lang="uk-UA" sz="2400" dirty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71854236-D3B4-81BC-4EDF-55C647C5C47F}"/>
              </a:ext>
            </a:extLst>
          </p:cNvPr>
          <p:cNvSpPr/>
          <p:nvPr/>
        </p:nvSpPr>
        <p:spPr>
          <a:xfrm>
            <a:off x="-7149872" y="319857"/>
            <a:ext cx="8229163" cy="778595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70E0322-21C1-39B7-EB70-6F67F5A45C94}"/>
              </a:ext>
            </a:extLst>
          </p:cNvPr>
          <p:cNvSpPr/>
          <p:nvPr/>
        </p:nvSpPr>
        <p:spPr>
          <a:xfrm>
            <a:off x="537555" y="2611545"/>
            <a:ext cx="504000" cy="50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8D95DCE-EE95-ED13-7E1C-564A2C165122}"/>
              </a:ext>
            </a:extLst>
          </p:cNvPr>
          <p:cNvSpPr/>
          <p:nvPr/>
        </p:nvSpPr>
        <p:spPr>
          <a:xfrm>
            <a:off x="746291" y="4593382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0531DFB4-B9E3-FFEB-1D11-493850F18B90}"/>
              </a:ext>
            </a:extLst>
          </p:cNvPr>
          <p:cNvGrpSpPr/>
          <p:nvPr/>
        </p:nvGrpSpPr>
        <p:grpSpPr>
          <a:xfrm>
            <a:off x="217950" y="1945880"/>
            <a:ext cx="540000" cy="540000"/>
            <a:chOff x="1241256" y="1608234"/>
            <a:chExt cx="603214" cy="603214"/>
          </a:xfrm>
          <a:solidFill>
            <a:schemeClr val="bg1">
              <a:lumMod val="75000"/>
            </a:schemeClr>
          </a:solidFill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A87D44A7-CE24-4F53-712A-CB736229B545}"/>
                </a:ext>
              </a:extLst>
            </p:cNvPr>
            <p:cNvSpPr/>
            <p:nvPr/>
          </p:nvSpPr>
          <p:spPr>
            <a:xfrm>
              <a:off x="1272863" y="1639029"/>
              <a:ext cx="540000" cy="54000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7" name="Графіка 16" descr="Harvey Balls 0% with solid fill">
              <a:extLst>
                <a:ext uri="{FF2B5EF4-FFF2-40B4-BE49-F238E27FC236}">
                  <a16:creationId xmlns:a16="http://schemas.microsoft.com/office/drawing/2014/main" id="{AE79A6E9-988F-073B-0154-B9564DA7A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1256" y="1608234"/>
              <a:ext cx="603214" cy="603214"/>
            </a:xfrm>
            <a:prstGeom prst="rect">
              <a:avLst/>
            </a:prstGeom>
          </p:spPr>
        </p:pic>
      </p:grp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35F9CB41-D170-46B1-14CA-88F1E582179B}"/>
              </a:ext>
            </a:extLst>
          </p:cNvPr>
          <p:cNvGrpSpPr/>
          <p:nvPr/>
        </p:nvGrpSpPr>
        <p:grpSpPr>
          <a:xfrm>
            <a:off x="665291" y="3346904"/>
            <a:ext cx="828000" cy="828000"/>
            <a:chOff x="1511946" y="3374180"/>
            <a:chExt cx="600003" cy="600003"/>
          </a:xfrm>
          <a:solidFill>
            <a:srgbClr val="FFFF00"/>
          </a:solidFill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DB57F1A5-8619-27C3-98B3-EF92DDDF69F5}"/>
                </a:ext>
              </a:extLst>
            </p:cNvPr>
            <p:cNvSpPr/>
            <p:nvPr/>
          </p:nvSpPr>
          <p:spPr>
            <a:xfrm>
              <a:off x="1526926" y="3401566"/>
              <a:ext cx="540000" cy="540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Графіка 19" descr="Badge 1 outline">
              <a:extLst>
                <a:ext uri="{FF2B5EF4-FFF2-40B4-BE49-F238E27FC236}">
                  <a16:creationId xmlns:a16="http://schemas.microsoft.com/office/drawing/2014/main" id="{258032E3-3597-6A2E-9F6C-19E070C27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511946" y="3374180"/>
              <a:ext cx="600003" cy="600003"/>
            </a:xfrm>
            <a:prstGeom prst="rect">
              <a:avLst/>
            </a:prstGeom>
          </p:spPr>
        </p:pic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5E8B5C4F-8B71-413B-D33A-78B3EA32C76C}"/>
              </a:ext>
            </a:extLst>
          </p:cNvPr>
          <p:cNvGrpSpPr/>
          <p:nvPr/>
        </p:nvGrpSpPr>
        <p:grpSpPr>
          <a:xfrm>
            <a:off x="473908" y="5547048"/>
            <a:ext cx="540000" cy="540000"/>
            <a:chOff x="1102782" y="5267200"/>
            <a:chExt cx="540000" cy="54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E676F39B-C9D7-1C35-6BDE-AD3A7766FB16}"/>
                </a:ext>
              </a:extLst>
            </p:cNvPr>
            <p:cNvSpPr/>
            <p:nvPr/>
          </p:nvSpPr>
          <p:spPr>
            <a:xfrm>
              <a:off x="1102782" y="5267200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Графіка 22" descr="Badge outline">
              <a:extLst>
                <a:ext uri="{FF2B5EF4-FFF2-40B4-BE49-F238E27FC236}">
                  <a16:creationId xmlns:a16="http://schemas.microsoft.com/office/drawing/2014/main" id="{A92A228E-3A5F-1464-6D44-D5D03E972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02782" y="5267200"/>
              <a:ext cx="539998" cy="539998"/>
            </a:xfrm>
            <a:prstGeom prst="rect">
              <a:avLst/>
            </a:prstGeom>
          </p:spPr>
        </p:pic>
      </p:grp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0CA4862-24B8-1241-1B6B-4D46301E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A9D7-A7A3-435F-873F-BAE3D0AA062C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4934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065C9-387C-DCBA-11E2-374E6E92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857"/>
            <a:ext cx="10515600" cy="1325563"/>
          </a:xfrm>
        </p:spPr>
        <p:txBody>
          <a:bodyPr/>
          <a:lstStyle/>
          <a:p>
            <a:r>
              <a:rPr lang="uk-UA" dirty="0">
                <a:latin typeface="Corbel" panose="020B0503020204020204" pitchFamily="34" charset="0"/>
              </a:rPr>
              <a:t>Бібліотека </a:t>
            </a:r>
            <a:r>
              <a:rPr lang="en-US" dirty="0">
                <a:latin typeface="Corbel" panose="020B0503020204020204" pitchFamily="34" charset="0"/>
              </a:rPr>
              <a:t>NumPy</a:t>
            </a:r>
            <a:endParaRPr lang="uk-UA" dirty="0">
              <a:latin typeface="Corbel" panose="020B0503020204020204" pitchFamily="34" charset="0"/>
            </a:endParaRP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901785B0-DB00-8F6E-B4FD-A816E1DB8399}"/>
              </a:ext>
            </a:extLst>
          </p:cNvPr>
          <p:cNvCxnSpPr/>
          <p:nvPr/>
        </p:nvCxnSpPr>
        <p:spPr>
          <a:xfrm>
            <a:off x="705038" y="1337020"/>
            <a:ext cx="10692897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Пример случайных точек в пространстве numpy matplotlib">
            <a:extLst>
              <a:ext uri="{FF2B5EF4-FFF2-40B4-BE49-F238E27FC236}">
                <a16:creationId xmlns:a16="http://schemas.microsoft.com/office/drawing/2014/main" id="{C728198A-55A5-BF97-92A2-DA82DAC92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89" y="1494476"/>
            <a:ext cx="3904822" cy="4129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роекции на плоскости случайных точек в пространстве numpy matplotlib">
            <a:extLst>
              <a:ext uri="{FF2B5EF4-FFF2-40B4-BE49-F238E27FC236}">
                <a16:creationId xmlns:a16="http://schemas.microsoft.com/office/drawing/2014/main" id="{4272EAEF-F30D-1F3C-9014-9357C6E64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33"/>
          <a:stretch/>
        </p:blipFill>
        <p:spPr bwMode="auto">
          <a:xfrm>
            <a:off x="7363200" y="1427222"/>
            <a:ext cx="1995519" cy="198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роекции на плоскости случайных точек в пространстве numpy matplotlib">
            <a:extLst>
              <a:ext uri="{FF2B5EF4-FFF2-40B4-BE49-F238E27FC236}">
                <a16:creationId xmlns:a16="http://schemas.microsoft.com/office/drawing/2014/main" id="{E41015A6-8F8C-0A32-C5FB-E113019BB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8"/>
          <a:stretch/>
        </p:blipFill>
        <p:spPr bwMode="auto">
          <a:xfrm>
            <a:off x="8283208" y="3506250"/>
            <a:ext cx="1995519" cy="198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5B89E0-CD2C-E400-1246-5004E2DA7C33}"/>
              </a:ext>
            </a:extLst>
          </p:cNvPr>
          <p:cNvSpPr txBox="1"/>
          <p:nvPr/>
        </p:nvSpPr>
        <p:spPr>
          <a:xfrm>
            <a:off x="1174875" y="5781388"/>
            <a:ext cx="5073148" cy="578882"/>
          </a:xfrm>
          <a:prstGeom prst="round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Corbel" panose="020B0503020204020204" pitchFamily="34" charset="0"/>
              </a:rPr>
              <a:t>Тривимірна візуалізація даних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3EF807-10F4-5626-976A-97EBAA1BCD30}"/>
              </a:ext>
            </a:extLst>
          </p:cNvPr>
          <p:cNvSpPr txBox="1"/>
          <p:nvPr/>
        </p:nvSpPr>
        <p:spPr>
          <a:xfrm>
            <a:off x="6648638" y="5781388"/>
            <a:ext cx="5073149" cy="578882"/>
          </a:xfrm>
          <a:prstGeom prst="round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Corbel" panose="020B0503020204020204" pitchFamily="34" charset="0"/>
              </a:rPr>
              <a:t>Проекції тривимірного графіку</a:t>
            </a:r>
          </a:p>
        </p:txBody>
      </p:sp>
      <p:pic>
        <p:nvPicPr>
          <p:cNvPr id="18" name="Picture 2" descr="Проекции на плоскости случайных точек в пространстве numpy matplotlib">
            <a:extLst>
              <a:ext uri="{FF2B5EF4-FFF2-40B4-BE49-F238E27FC236}">
                <a16:creationId xmlns:a16="http://schemas.microsoft.com/office/drawing/2014/main" id="{4471EC62-ED3B-0AAB-3FE2-28FD08888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3" r="32408"/>
          <a:stretch/>
        </p:blipFill>
        <p:spPr bwMode="auto">
          <a:xfrm>
            <a:off x="9448864" y="1427222"/>
            <a:ext cx="1927003" cy="198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Скриншот программы NumPy">
            <a:extLst>
              <a:ext uri="{FF2B5EF4-FFF2-40B4-BE49-F238E27FC236}">
                <a16:creationId xmlns:a16="http://schemas.microsoft.com/office/drawing/2014/main" id="{F20786A7-7314-75BC-0801-EFA81CE85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" b="1781"/>
          <a:stretch/>
        </p:blipFill>
        <p:spPr bwMode="auto">
          <a:xfrm>
            <a:off x="6991435" y="8409631"/>
            <a:ext cx="4730352" cy="305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6" descr="Изображение линейного графика">
            <a:extLst>
              <a:ext uri="{FF2B5EF4-FFF2-40B4-BE49-F238E27FC236}">
                <a16:creationId xmlns:a16="http://schemas.microsoft.com/office/drawing/2014/main" id="{FD99EA34-E0D4-3975-9A1B-CF96DEABF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72" y="8409631"/>
            <a:ext cx="4730353" cy="305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1BC2FC-C1DE-F826-8FCC-3B8A7352C471}"/>
              </a:ext>
            </a:extLst>
          </p:cNvPr>
          <p:cNvSpPr txBox="1"/>
          <p:nvPr/>
        </p:nvSpPr>
        <p:spPr>
          <a:xfrm>
            <a:off x="1997769" y="7330347"/>
            <a:ext cx="8520312" cy="51077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Corbel" panose="020B0503020204020204" pitchFamily="34" charset="0"/>
              </a:rPr>
              <a:t>Приклади побудови графіків за допомогою бібліотеки </a:t>
            </a:r>
            <a:r>
              <a:rPr lang="en-US" sz="2400" dirty="0">
                <a:latin typeface="Corbel" panose="020B0503020204020204" pitchFamily="34" charset="0"/>
              </a:rPr>
              <a:t>NumPy</a:t>
            </a:r>
            <a:r>
              <a:rPr lang="uk-UA" sz="2400" dirty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E7179F68-2018-1764-5B3F-7BD93EDA2A99}"/>
              </a:ext>
            </a:extLst>
          </p:cNvPr>
          <p:cNvSpPr/>
          <p:nvPr/>
        </p:nvSpPr>
        <p:spPr>
          <a:xfrm>
            <a:off x="-7149872" y="319857"/>
            <a:ext cx="8229163" cy="778595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BA3CD8D3-A682-9885-0238-128DCCB12C70}"/>
              </a:ext>
            </a:extLst>
          </p:cNvPr>
          <p:cNvSpPr/>
          <p:nvPr/>
        </p:nvSpPr>
        <p:spPr>
          <a:xfrm>
            <a:off x="537555" y="2611545"/>
            <a:ext cx="504000" cy="50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5E649F5-1E09-26E7-E916-97A310DF5EC3}"/>
              </a:ext>
            </a:extLst>
          </p:cNvPr>
          <p:cNvSpPr/>
          <p:nvPr/>
        </p:nvSpPr>
        <p:spPr>
          <a:xfrm>
            <a:off x="746291" y="4593382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97078378-9393-D1BA-61B1-37E7B3CF53A9}"/>
              </a:ext>
            </a:extLst>
          </p:cNvPr>
          <p:cNvGrpSpPr/>
          <p:nvPr/>
        </p:nvGrpSpPr>
        <p:grpSpPr>
          <a:xfrm>
            <a:off x="217950" y="1945880"/>
            <a:ext cx="540000" cy="540000"/>
            <a:chOff x="1241256" y="1608234"/>
            <a:chExt cx="603214" cy="603214"/>
          </a:xfrm>
          <a:solidFill>
            <a:schemeClr val="bg1">
              <a:lumMod val="75000"/>
            </a:schemeClr>
          </a:solidFill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4D0F386-3DCC-D1ED-5CD0-B0EB2024F92A}"/>
                </a:ext>
              </a:extLst>
            </p:cNvPr>
            <p:cNvSpPr/>
            <p:nvPr/>
          </p:nvSpPr>
          <p:spPr>
            <a:xfrm>
              <a:off x="1272863" y="1639029"/>
              <a:ext cx="540000" cy="54000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Графіка 18" descr="Harvey Balls 0% with solid fill">
              <a:extLst>
                <a:ext uri="{FF2B5EF4-FFF2-40B4-BE49-F238E27FC236}">
                  <a16:creationId xmlns:a16="http://schemas.microsoft.com/office/drawing/2014/main" id="{B12B985E-D124-7E52-E6E7-7D875AE46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1256" y="1608234"/>
              <a:ext cx="603214" cy="603214"/>
            </a:xfrm>
            <a:prstGeom prst="rect">
              <a:avLst/>
            </a:prstGeom>
          </p:spPr>
        </p:pic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D7A681FA-C666-8366-A19E-F01B7360ED30}"/>
              </a:ext>
            </a:extLst>
          </p:cNvPr>
          <p:cNvGrpSpPr/>
          <p:nvPr/>
        </p:nvGrpSpPr>
        <p:grpSpPr>
          <a:xfrm>
            <a:off x="665291" y="3346904"/>
            <a:ext cx="828000" cy="828000"/>
            <a:chOff x="1511946" y="3374180"/>
            <a:chExt cx="600003" cy="600003"/>
          </a:xfrm>
          <a:solidFill>
            <a:srgbClr val="FFFF00"/>
          </a:solidFill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1F3AB3F8-753F-6F74-8137-3A564E1E4A41}"/>
                </a:ext>
              </a:extLst>
            </p:cNvPr>
            <p:cNvSpPr/>
            <p:nvPr/>
          </p:nvSpPr>
          <p:spPr>
            <a:xfrm>
              <a:off x="1526926" y="3401566"/>
              <a:ext cx="540000" cy="540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Графіка 24" descr="Badge 1 outline">
              <a:extLst>
                <a:ext uri="{FF2B5EF4-FFF2-40B4-BE49-F238E27FC236}">
                  <a16:creationId xmlns:a16="http://schemas.microsoft.com/office/drawing/2014/main" id="{C9D3DA5F-3F43-3FE9-8FD0-CF49594DF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11946" y="3374180"/>
              <a:ext cx="600003" cy="60000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5106C2F1-81E9-A574-02C2-2F4C8EBC3611}"/>
              </a:ext>
            </a:extLst>
          </p:cNvPr>
          <p:cNvGrpSpPr/>
          <p:nvPr/>
        </p:nvGrpSpPr>
        <p:grpSpPr>
          <a:xfrm>
            <a:off x="473908" y="5547048"/>
            <a:ext cx="540000" cy="540000"/>
            <a:chOff x="1102782" y="5267200"/>
            <a:chExt cx="540000" cy="54000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57759BF2-4AF3-38D2-0AD4-D66493880EE7}"/>
                </a:ext>
              </a:extLst>
            </p:cNvPr>
            <p:cNvSpPr/>
            <p:nvPr/>
          </p:nvSpPr>
          <p:spPr>
            <a:xfrm>
              <a:off x="1102782" y="5267200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Графіка 27" descr="Badge outline">
              <a:extLst>
                <a:ext uri="{FF2B5EF4-FFF2-40B4-BE49-F238E27FC236}">
                  <a16:creationId xmlns:a16="http://schemas.microsoft.com/office/drawing/2014/main" id="{CC02C37B-2770-7FCE-B80F-248747664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02782" y="5267200"/>
              <a:ext cx="539998" cy="539998"/>
            </a:xfrm>
            <a:prstGeom prst="rect">
              <a:avLst/>
            </a:prstGeom>
          </p:spPr>
        </p:pic>
      </p:grp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49ADF7F-889F-8B4B-1817-7E74E7AE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A9D7-A7A3-435F-873F-BAE3D0AA062C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3580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065C9-387C-DCBA-11E2-374E6E92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857"/>
            <a:ext cx="10515600" cy="1325563"/>
          </a:xfrm>
        </p:spPr>
        <p:txBody>
          <a:bodyPr/>
          <a:lstStyle/>
          <a:p>
            <a:r>
              <a:rPr lang="uk-UA" dirty="0">
                <a:latin typeface="Corbel" panose="020B0503020204020204" pitchFamily="34" charset="0"/>
              </a:rPr>
              <a:t>Бібліотека </a:t>
            </a:r>
            <a:r>
              <a:rPr lang="en-US" dirty="0">
                <a:latin typeface="Corbel" panose="020B0503020204020204" pitchFamily="34" charset="0"/>
              </a:rPr>
              <a:t>SciPy</a:t>
            </a:r>
            <a:endParaRPr lang="uk-UA" dirty="0">
              <a:latin typeface="Corbel" panose="020B0503020204020204" pitchFamily="34" charset="0"/>
            </a:endParaRP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901785B0-DB00-8F6E-B4FD-A816E1DB8399}"/>
              </a:ext>
            </a:extLst>
          </p:cNvPr>
          <p:cNvCxnSpPr/>
          <p:nvPr/>
        </p:nvCxnSpPr>
        <p:spPr>
          <a:xfrm>
            <a:off x="705038" y="1337020"/>
            <a:ext cx="10692897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DD041E-F265-3FB5-0C80-D4F11E495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605" y="1780225"/>
            <a:ext cx="4941263" cy="3104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0E90D0-4643-CB0C-E893-FC4E8E01D7FF}"/>
              </a:ext>
            </a:extLst>
          </p:cNvPr>
          <p:cNvSpPr txBox="1"/>
          <p:nvPr/>
        </p:nvSpPr>
        <p:spPr>
          <a:xfrm>
            <a:off x="1836443" y="5350278"/>
            <a:ext cx="5011425" cy="646986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Corbel" panose="020B0503020204020204" pitchFamily="34" charset="0"/>
              </a:rPr>
              <a:t>Одновимірна інтерполяція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CD8CB31-6390-3002-50C2-9D0B9B3BFE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>
          <a:xfrm>
            <a:off x="7218292" y="3184105"/>
            <a:ext cx="4718399" cy="3104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D704102-42DD-AF49-8600-7FD6FD97750E}"/>
              </a:ext>
            </a:extLst>
          </p:cNvPr>
          <p:cNvSpPr txBox="1"/>
          <p:nvPr/>
        </p:nvSpPr>
        <p:spPr>
          <a:xfrm>
            <a:off x="7424699" y="2032713"/>
            <a:ext cx="3624302" cy="646986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Corbel" panose="020B0503020204020204" pitchFamily="34" charset="0"/>
              </a:rPr>
              <a:t>Генерація сигналів</a:t>
            </a:r>
          </a:p>
        </p:txBody>
      </p:sp>
      <p:pic>
        <p:nvPicPr>
          <p:cNvPr id="18" name="Picture 4" descr="Пример случайных точек в пространстве numpy matplotlib">
            <a:extLst>
              <a:ext uri="{FF2B5EF4-FFF2-40B4-BE49-F238E27FC236}">
                <a16:creationId xmlns:a16="http://schemas.microsoft.com/office/drawing/2014/main" id="{5A0A6DD7-CE3F-2903-DC9C-9841472A8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05" y="7109581"/>
            <a:ext cx="3904822" cy="4129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Проекции на плоскости случайных точек в пространстве numpy matplotlib">
            <a:extLst>
              <a:ext uri="{FF2B5EF4-FFF2-40B4-BE49-F238E27FC236}">
                <a16:creationId xmlns:a16="http://schemas.microsoft.com/office/drawing/2014/main" id="{72BAB298-01C0-B250-2483-EA18B0779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33"/>
          <a:stretch/>
        </p:blipFill>
        <p:spPr bwMode="auto">
          <a:xfrm>
            <a:off x="7288016" y="7042327"/>
            <a:ext cx="1995519" cy="198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Проекции на плоскости случайных точек в пространстве numpy matplotlib">
            <a:extLst>
              <a:ext uri="{FF2B5EF4-FFF2-40B4-BE49-F238E27FC236}">
                <a16:creationId xmlns:a16="http://schemas.microsoft.com/office/drawing/2014/main" id="{1E1EFB63-D590-2B71-52C5-6A7A443C8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8"/>
          <a:stretch/>
        </p:blipFill>
        <p:spPr bwMode="auto">
          <a:xfrm>
            <a:off x="8208024" y="9121355"/>
            <a:ext cx="1995519" cy="198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FDF1188-CA21-A120-9F2E-BB6FA05CDC13}"/>
              </a:ext>
            </a:extLst>
          </p:cNvPr>
          <p:cNvSpPr txBox="1"/>
          <p:nvPr/>
        </p:nvSpPr>
        <p:spPr>
          <a:xfrm>
            <a:off x="1099691" y="11396493"/>
            <a:ext cx="5073148" cy="578882"/>
          </a:xfrm>
          <a:prstGeom prst="round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Corbel" panose="020B0503020204020204" pitchFamily="34" charset="0"/>
              </a:rPr>
              <a:t>Тривимірна візуалізація даних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F9B5B6-30B5-7CDC-2A5E-458DAC0F5C9A}"/>
              </a:ext>
            </a:extLst>
          </p:cNvPr>
          <p:cNvSpPr txBox="1"/>
          <p:nvPr/>
        </p:nvSpPr>
        <p:spPr>
          <a:xfrm>
            <a:off x="6573454" y="11396493"/>
            <a:ext cx="5073149" cy="578882"/>
          </a:xfrm>
          <a:prstGeom prst="round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Corbel" panose="020B0503020204020204" pitchFamily="34" charset="0"/>
              </a:rPr>
              <a:t>Проекції тривимірного графіку</a:t>
            </a:r>
          </a:p>
        </p:txBody>
      </p:sp>
      <p:pic>
        <p:nvPicPr>
          <p:cNvPr id="23" name="Picture 2" descr="Проекции на плоскости случайных точек в пространстве numpy matplotlib">
            <a:extLst>
              <a:ext uri="{FF2B5EF4-FFF2-40B4-BE49-F238E27FC236}">
                <a16:creationId xmlns:a16="http://schemas.microsoft.com/office/drawing/2014/main" id="{45C0B1D8-8D33-63A2-4B2B-46D48DF39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3" r="32408"/>
          <a:stretch/>
        </p:blipFill>
        <p:spPr bwMode="auto">
          <a:xfrm>
            <a:off x="9373680" y="7042327"/>
            <a:ext cx="1927003" cy="198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80D3E5FE-D79D-D67C-45E6-F560C181A78C}"/>
              </a:ext>
            </a:extLst>
          </p:cNvPr>
          <p:cNvSpPr/>
          <p:nvPr/>
        </p:nvSpPr>
        <p:spPr>
          <a:xfrm>
            <a:off x="-7149872" y="319857"/>
            <a:ext cx="8229163" cy="778595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A7ED85D-D309-0D2A-3371-9BCDF6D7800D}"/>
              </a:ext>
            </a:extLst>
          </p:cNvPr>
          <p:cNvSpPr/>
          <p:nvPr/>
        </p:nvSpPr>
        <p:spPr>
          <a:xfrm>
            <a:off x="537555" y="2611545"/>
            <a:ext cx="504000" cy="50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06F14438-B5A4-ECA9-C135-1D6871D1DD26}"/>
              </a:ext>
            </a:extLst>
          </p:cNvPr>
          <p:cNvSpPr/>
          <p:nvPr/>
        </p:nvSpPr>
        <p:spPr>
          <a:xfrm>
            <a:off x="746291" y="4593382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7C838E6C-F032-75FD-0C7E-F4E4ADF38E53}"/>
              </a:ext>
            </a:extLst>
          </p:cNvPr>
          <p:cNvGrpSpPr/>
          <p:nvPr/>
        </p:nvGrpSpPr>
        <p:grpSpPr>
          <a:xfrm>
            <a:off x="217950" y="1945880"/>
            <a:ext cx="540000" cy="540000"/>
            <a:chOff x="1241256" y="1608234"/>
            <a:chExt cx="603214" cy="603214"/>
          </a:xfrm>
          <a:solidFill>
            <a:schemeClr val="bg1">
              <a:lumMod val="75000"/>
            </a:schemeClr>
          </a:solidFill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BF18484-0D1E-2ED8-8C25-30A3C7EA74B1}"/>
                </a:ext>
              </a:extLst>
            </p:cNvPr>
            <p:cNvSpPr/>
            <p:nvPr/>
          </p:nvSpPr>
          <p:spPr>
            <a:xfrm>
              <a:off x="1272863" y="1639029"/>
              <a:ext cx="540000" cy="54000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Графіка 24" descr="Harvey Balls 0% with solid fill">
              <a:extLst>
                <a:ext uri="{FF2B5EF4-FFF2-40B4-BE49-F238E27FC236}">
                  <a16:creationId xmlns:a16="http://schemas.microsoft.com/office/drawing/2014/main" id="{1400980A-B1C5-1B96-0F4E-0E9E1B8D8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1256" y="1608234"/>
              <a:ext cx="603214" cy="603214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66F41A13-6D50-31BD-F5ED-35A6E5D8288F}"/>
              </a:ext>
            </a:extLst>
          </p:cNvPr>
          <p:cNvGrpSpPr/>
          <p:nvPr/>
        </p:nvGrpSpPr>
        <p:grpSpPr>
          <a:xfrm>
            <a:off x="665291" y="3346904"/>
            <a:ext cx="828000" cy="828000"/>
            <a:chOff x="1511946" y="3374180"/>
            <a:chExt cx="600003" cy="600003"/>
          </a:xfrm>
          <a:solidFill>
            <a:srgbClr val="FFFF00"/>
          </a:solidFill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CBEE0949-AD97-D73D-1011-F7973A0B0EBF}"/>
                </a:ext>
              </a:extLst>
            </p:cNvPr>
            <p:cNvSpPr/>
            <p:nvPr/>
          </p:nvSpPr>
          <p:spPr>
            <a:xfrm>
              <a:off x="1526926" y="3401566"/>
              <a:ext cx="540000" cy="540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Графіка 27" descr="Badge 1 outline">
              <a:extLst>
                <a:ext uri="{FF2B5EF4-FFF2-40B4-BE49-F238E27FC236}">
                  <a16:creationId xmlns:a16="http://schemas.microsoft.com/office/drawing/2014/main" id="{29081B27-FE5B-8A8A-3E86-7956A88E7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11946" y="3374180"/>
              <a:ext cx="600003" cy="600003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70CE5381-9D8F-DCF0-C096-3E2ECB826C7C}"/>
              </a:ext>
            </a:extLst>
          </p:cNvPr>
          <p:cNvGrpSpPr/>
          <p:nvPr/>
        </p:nvGrpSpPr>
        <p:grpSpPr>
          <a:xfrm>
            <a:off x="473908" y="5547048"/>
            <a:ext cx="540000" cy="540000"/>
            <a:chOff x="1102782" y="5267200"/>
            <a:chExt cx="540000" cy="54000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E842A4CC-4953-0CEF-7641-52A246CED2B9}"/>
                </a:ext>
              </a:extLst>
            </p:cNvPr>
            <p:cNvSpPr/>
            <p:nvPr/>
          </p:nvSpPr>
          <p:spPr>
            <a:xfrm>
              <a:off x="1102782" y="5267200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1" name="Графіка 30" descr="Badge outline">
              <a:extLst>
                <a:ext uri="{FF2B5EF4-FFF2-40B4-BE49-F238E27FC236}">
                  <a16:creationId xmlns:a16="http://schemas.microsoft.com/office/drawing/2014/main" id="{1EA5B09F-932B-78A4-1BAA-489D3AAA3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02782" y="5267200"/>
              <a:ext cx="539998" cy="539998"/>
            </a:xfrm>
            <a:prstGeom prst="rect">
              <a:avLst/>
            </a:prstGeom>
          </p:spPr>
        </p:pic>
      </p:grp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2F50623-F960-FCB4-412B-5C04C0462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A9D7-A7A3-435F-873F-BAE3D0AA062C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9042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065C9-387C-DCBA-11E2-374E6E92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857"/>
            <a:ext cx="10515600" cy="1325563"/>
          </a:xfrm>
        </p:spPr>
        <p:txBody>
          <a:bodyPr/>
          <a:lstStyle/>
          <a:p>
            <a:r>
              <a:rPr lang="uk-UA" dirty="0">
                <a:latin typeface="Corbel" panose="020B0503020204020204" pitchFamily="34" charset="0"/>
              </a:rPr>
              <a:t>Бібліотека </a:t>
            </a:r>
            <a:r>
              <a:rPr lang="en-US" dirty="0" err="1">
                <a:latin typeface="Corbel" panose="020B0503020204020204" pitchFamily="34" charset="0"/>
              </a:rPr>
              <a:t>VPython</a:t>
            </a:r>
            <a:endParaRPr lang="uk-UA" dirty="0">
              <a:latin typeface="Corbel" panose="020B0503020204020204" pitchFamily="34" charset="0"/>
            </a:endParaRP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901785B0-DB00-8F6E-B4FD-A816E1DB8399}"/>
              </a:ext>
            </a:extLst>
          </p:cNvPr>
          <p:cNvCxnSpPr/>
          <p:nvPr/>
        </p:nvCxnSpPr>
        <p:spPr>
          <a:xfrm>
            <a:off x="705038" y="1337020"/>
            <a:ext cx="10692897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>
            <a:extLst>
              <a:ext uri="{FF2B5EF4-FFF2-40B4-BE49-F238E27FC236}">
                <a16:creationId xmlns:a16="http://schemas.microsoft.com/office/drawing/2014/main" id="{1BFF4060-3645-DD15-2DA0-246E82CAD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697" y="2325753"/>
            <a:ext cx="2407080" cy="4212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104B7E-8D0F-08C3-4567-FD6058F5CBF4}"/>
              </a:ext>
            </a:extLst>
          </p:cNvPr>
          <p:cNvSpPr txBox="1"/>
          <p:nvPr/>
        </p:nvSpPr>
        <p:spPr>
          <a:xfrm>
            <a:off x="759074" y="1518315"/>
            <a:ext cx="5641775" cy="57888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Corbel" panose="020B0503020204020204" pitchFamily="34" charset="0"/>
              </a:rPr>
              <a:t>Анімація математичного маятника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FF918C5-D031-B20F-39F1-E7DEE9236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310" y="1606644"/>
            <a:ext cx="4067175" cy="421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7EF0029-C73A-A32C-0E86-3B220D7B94D2}"/>
              </a:ext>
            </a:extLst>
          </p:cNvPr>
          <p:cNvSpPr txBox="1"/>
          <p:nvPr/>
        </p:nvSpPr>
        <p:spPr>
          <a:xfrm>
            <a:off x="6515100" y="6014374"/>
            <a:ext cx="5154393" cy="57888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Corbel" panose="020B0503020204020204" pitchFamily="34" charset="0"/>
              </a:rPr>
              <a:t>Анімація пружинного маятника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7D0F8A-073B-AD8D-CC85-C7E5A13C4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586" y="7090450"/>
            <a:ext cx="4941263" cy="3104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3B45F7E-A11F-9DAD-B086-F916390ECA71}"/>
              </a:ext>
            </a:extLst>
          </p:cNvPr>
          <p:cNvSpPr txBox="1"/>
          <p:nvPr/>
        </p:nvSpPr>
        <p:spPr>
          <a:xfrm>
            <a:off x="1389423" y="10672977"/>
            <a:ext cx="5011425" cy="646986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Corbel" panose="020B0503020204020204" pitchFamily="34" charset="0"/>
              </a:rPr>
              <a:t>Одновимірна інтерполяція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D4234A-C0BC-CAC8-7F7F-DEE49B8078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1273" y="8494330"/>
            <a:ext cx="5055380" cy="3104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A9861B8-8004-F5A5-5774-D88154E30B5E}"/>
              </a:ext>
            </a:extLst>
          </p:cNvPr>
          <p:cNvSpPr txBox="1"/>
          <p:nvPr/>
        </p:nvSpPr>
        <p:spPr>
          <a:xfrm>
            <a:off x="7468662" y="7368043"/>
            <a:ext cx="3624302" cy="646986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Corbel" panose="020B0503020204020204" pitchFamily="34" charset="0"/>
              </a:rPr>
              <a:t>Генерація сигналів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4F95B0B2-2D4C-21C1-B0DD-F3ED07FC920C}"/>
              </a:ext>
            </a:extLst>
          </p:cNvPr>
          <p:cNvSpPr/>
          <p:nvPr/>
        </p:nvSpPr>
        <p:spPr>
          <a:xfrm>
            <a:off x="-7149872" y="319857"/>
            <a:ext cx="8229163" cy="778595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B7C40D2-34A0-4BA8-933C-781F0D851646}"/>
              </a:ext>
            </a:extLst>
          </p:cNvPr>
          <p:cNvSpPr/>
          <p:nvPr/>
        </p:nvSpPr>
        <p:spPr>
          <a:xfrm>
            <a:off x="537555" y="2611545"/>
            <a:ext cx="504000" cy="50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EF0EACE-0CFF-C254-1A29-FC58D19C9828}"/>
              </a:ext>
            </a:extLst>
          </p:cNvPr>
          <p:cNvSpPr/>
          <p:nvPr/>
        </p:nvSpPr>
        <p:spPr>
          <a:xfrm>
            <a:off x="746291" y="4593382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83D08007-2BB5-5ED4-7D6D-173BA2C9688E}"/>
              </a:ext>
            </a:extLst>
          </p:cNvPr>
          <p:cNvGrpSpPr/>
          <p:nvPr/>
        </p:nvGrpSpPr>
        <p:grpSpPr>
          <a:xfrm>
            <a:off x="217950" y="1945880"/>
            <a:ext cx="540000" cy="540000"/>
            <a:chOff x="1241256" y="1608234"/>
            <a:chExt cx="603214" cy="603214"/>
          </a:xfrm>
          <a:solidFill>
            <a:schemeClr val="bg1">
              <a:lumMod val="75000"/>
            </a:schemeClr>
          </a:solidFill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2751E5F8-D499-E639-022D-6F651A21432A}"/>
                </a:ext>
              </a:extLst>
            </p:cNvPr>
            <p:cNvSpPr/>
            <p:nvPr/>
          </p:nvSpPr>
          <p:spPr>
            <a:xfrm>
              <a:off x="1272863" y="1639029"/>
              <a:ext cx="540000" cy="54000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Графіка 15" descr="Harvey Balls 0% with solid fill">
              <a:extLst>
                <a:ext uri="{FF2B5EF4-FFF2-40B4-BE49-F238E27FC236}">
                  <a16:creationId xmlns:a16="http://schemas.microsoft.com/office/drawing/2014/main" id="{50C06266-4EFF-5AD0-FC7F-6C4539946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1256" y="1608234"/>
              <a:ext cx="603214" cy="603214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704C5A24-ABC9-A738-4CD1-971717769AFC}"/>
              </a:ext>
            </a:extLst>
          </p:cNvPr>
          <p:cNvGrpSpPr/>
          <p:nvPr/>
        </p:nvGrpSpPr>
        <p:grpSpPr>
          <a:xfrm>
            <a:off x="665291" y="3346904"/>
            <a:ext cx="828000" cy="828000"/>
            <a:chOff x="1511946" y="3374180"/>
            <a:chExt cx="600003" cy="600003"/>
          </a:xfrm>
          <a:solidFill>
            <a:srgbClr val="FFFF00"/>
          </a:solidFill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E848F58A-7D39-D31B-13D8-6AD9BB299FFC}"/>
                </a:ext>
              </a:extLst>
            </p:cNvPr>
            <p:cNvSpPr/>
            <p:nvPr/>
          </p:nvSpPr>
          <p:spPr>
            <a:xfrm>
              <a:off x="1526926" y="3401566"/>
              <a:ext cx="540000" cy="540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Графіка 24" descr="Badge 1 outline">
              <a:extLst>
                <a:ext uri="{FF2B5EF4-FFF2-40B4-BE49-F238E27FC236}">
                  <a16:creationId xmlns:a16="http://schemas.microsoft.com/office/drawing/2014/main" id="{17A9D230-FEF5-855A-AEC7-7C6D1DA2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11946" y="3374180"/>
              <a:ext cx="600003" cy="60000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94217BFC-A038-F13C-F461-6EC4BA8A8FF5}"/>
              </a:ext>
            </a:extLst>
          </p:cNvPr>
          <p:cNvGrpSpPr/>
          <p:nvPr/>
        </p:nvGrpSpPr>
        <p:grpSpPr>
          <a:xfrm>
            <a:off x="473908" y="5547048"/>
            <a:ext cx="540000" cy="540000"/>
            <a:chOff x="1102782" y="5267200"/>
            <a:chExt cx="540000" cy="54000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043853E3-7720-F573-94EF-BC9075951B3E}"/>
                </a:ext>
              </a:extLst>
            </p:cNvPr>
            <p:cNvSpPr/>
            <p:nvPr/>
          </p:nvSpPr>
          <p:spPr>
            <a:xfrm>
              <a:off x="1102782" y="5267200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Графіка 27" descr="Badge outline">
              <a:extLst>
                <a:ext uri="{FF2B5EF4-FFF2-40B4-BE49-F238E27FC236}">
                  <a16:creationId xmlns:a16="http://schemas.microsoft.com/office/drawing/2014/main" id="{5F9072A4-0914-0B28-D808-8C9B70D6A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02782" y="5267200"/>
              <a:ext cx="539998" cy="539998"/>
            </a:xfrm>
            <a:prstGeom prst="rect">
              <a:avLst/>
            </a:prstGeom>
          </p:spPr>
        </p:pic>
      </p:grp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FBB2C99-2AA2-76D0-7075-8AF53E0B2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A9D7-A7A3-435F-873F-BAE3D0AA062C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748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065C9-387C-DCBA-11E2-374E6E92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857"/>
            <a:ext cx="10515600" cy="1325563"/>
          </a:xfrm>
        </p:spPr>
        <p:txBody>
          <a:bodyPr/>
          <a:lstStyle/>
          <a:p>
            <a:r>
              <a:rPr lang="uk-UA" dirty="0">
                <a:latin typeface="Corbel" panose="020B0503020204020204" pitchFamily="34" charset="0"/>
              </a:rPr>
              <a:t>Бібліотека </a:t>
            </a:r>
            <a:r>
              <a:rPr lang="en-US" dirty="0">
                <a:latin typeface="Corbel" panose="020B0503020204020204" pitchFamily="34" charset="0"/>
              </a:rPr>
              <a:t>Matplotlib</a:t>
            </a:r>
            <a:endParaRPr lang="uk-UA" dirty="0">
              <a:latin typeface="Corbel" panose="020B0503020204020204" pitchFamily="34" charset="0"/>
            </a:endParaRP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901785B0-DB00-8F6E-B4FD-A816E1DB8399}"/>
              </a:ext>
            </a:extLst>
          </p:cNvPr>
          <p:cNvCxnSpPr/>
          <p:nvPr/>
        </p:nvCxnSpPr>
        <p:spPr>
          <a:xfrm>
            <a:off x="705038" y="1337020"/>
            <a:ext cx="10692897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>
            <a:extLst>
              <a:ext uri="{FF2B5EF4-FFF2-40B4-BE49-F238E27FC236}">
                <a16:creationId xmlns:a16="http://schemas.microsoft.com/office/drawing/2014/main" id="{1BFF4060-3645-DD15-2DA0-246E82CAD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23" y="7967661"/>
            <a:ext cx="2407080" cy="4212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104B7E-8D0F-08C3-4567-FD6058F5CBF4}"/>
              </a:ext>
            </a:extLst>
          </p:cNvPr>
          <p:cNvSpPr txBox="1"/>
          <p:nvPr/>
        </p:nvSpPr>
        <p:spPr>
          <a:xfrm>
            <a:off x="911100" y="7160223"/>
            <a:ext cx="5641775" cy="57888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Corbel" panose="020B0503020204020204" pitchFamily="34" charset="0"/>
              </a:rPr>
              <a:t>Анімація математичного маятника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FF918C5-D031-B20F-39F1-E7DEE9236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336" y="7248552"/>
            <a:ext cx="4067175" cy="421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7EF0029-C73A-A32C-0E86-3B220D7B94D2}"/>
              </a:ext>
            </a:extLst>
          </p:cNvPr>
          <p:cNvSpPr txBox="1"/>
          <p:nvPr/>
        </p:nvSpPr>
        <p:spPr>
          <a:xfrm>
            <a:off x="6667126" y="11656282"/>
            <a:ext cx="5154393" cy="57888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Corbel" panose="020B0503020204020204" pitchFamily="34" charset="0"/>
              </a:rPr>
              <a:t>Анімація пружинного маятника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54434CD-E904-7D7A-53D5-46F94F5BC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2891053"/>
              </p:ext>
            </p:extLst>
          </p:nvPr>
        </p:nvGraphicFramePr>
        <p:xfrm>
          <a:off x="904875" y="1747660"/>
          <a:ext cx="10515600" cy="483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Овал 3">
            <a:extLst>
              <a:ext uri="{FF2B5EF4-FFF2-40B4-BE49-F238E27FC236}">
                <a16:creationId xmlns:a16="http://schemas.microsoft.com/office/drawing/2014/main" id="{12E9CEED-F421-0A61-DEAE-CA8C6BA95AFA}"/>
              </a:ext>
            </a:extLst>
          </p:cNvPr>
          <p:cNvSpPr/>
          <p:nvPr/>
        </p:nvSpPr>
        <p:spPr>
          <a:xfrm>
            <a:off x="-7149872" y="319857"/>
            <a:ext cx="8229163" cy="778595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9ECB2F6-8BA8-BD95-D0C9-8D2F66D1F556}"/>
              </a:ext>
            </a:extLst>
          </p:cNvPr>
          <p:cNvSpPr/>
          <p:nvPr/>
        </p:nvSpPr>
        <p:spPr>
          <a:xfrm>
            <a:off x="537555" y="2611545"/>
            <a:ext cx="504000" cy="50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B8EB39D-03F7-0CBF-186B-2C4D4D20AC23}"/>
              </a:ext>
            </a:extLst>
          </p:cNvPr>
          <p:cNvSpPr/>
          <p:nvPr/>
        </p:nvSpPr>
        <p:spPr>
          <a:xfrm>
            <a:off x="746291" y="4593382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1F33A1A3-591E-E32A-D678-7336079C0181}"/>
              </a:ext>
            </a:extLst>
          </p:cNvPr>
          <p:cNvGrpSpPr/>
          <p:nvPr/>
        </p:nvGrpSpPr>
        <p:grpSpPr>
          <a:xfrm>
            <a:off x="217950" y="1945880"/>
            <a:ext cx="540000" cy="540000"/>
            <a:chOff x="1241256" y="1608234"/>
            <a:chExt cx="603214" cy="603214"/>
          </a:xfrm>
          <a:solidFill>
            <a:schemeClr val="bg1">
              <a:lumMod val="75000"/>
            </a:schemeClr>
          </a:solidFill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0F1F891-4CFB-E8BC-65A8-82C5D25E4F3A}"/>
                </a:ext>
              </a:extLst>
            </p:cNvPr>
            <p:cNvSpPr/>
            <p:nvPr/>
          </p:nvSpPr>
          <p:spPr>
            <a:xfrm>
              <a:off x="1272863" y="1639029"/>
              <a:ext cx="540000" cy="54000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7" name="Графіка 16" descr="Harvey Balls 0% with solid fill">
              <a:extLst>
                <a:ext uri="{FF2B5EF4-FFF2-40B4-BE49-F238E27FC236}">
                  <a16:creationId xmlns:a16="http://schemas.microsoft.com/office/drawing/2014/main" id="{BBA4DBEF-F873-67E8-7414-0EE1FE56D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1256" y="1608234"/>
              <a:ext cx="603214" cy="603214"/>
            </a:xfrm>
            <a:prstGeom prst="rect">
              <a:avLst/>
            </a:prstGeom>
          </p:spPr>
        </p:pic>
      </p:grp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4F020BBA-E744-3CDD-420E-C1B8BB4ED1A9}"/>
              </a:ext>
            </a:extLst>
          </p:cNvPr>
          <p:cNvGrpSpPr/>
          <p:nvPr/>
        </p:nvGrpSpPr>
        <p:grpSpPr>
          <a:xfrm>
            <a:off x="665291" y="3346904"/>
            <a:ext cx="828000" cy="828000"/>
            <a:chOff x="1511946" y="3374180"/>
            <a:chExt cx="600003" cy="600003"/>
          </a:xfrm>
          <a:solidFill>
            <a:srgbClr val="FFFF00"/>
          </a:solidFill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E144D240-CBDA-47A9-E0F8-82D4D8E0086F}"/>
                </a:ext>
              </a:extLst>
            </p:cNvPr>
            <p:cNvSpPr/>
            <p:nvPr/>
          </p:nvSpPr>
          <p:spPr>
            <a:xfrm>
              <a:off x="1526926" y="3401566"/>
              <a:ext cx="540000" cy="540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Графіка 21" descr="Badge 1 outline">
              <a:extLst>
                <a:ext uri="{FF2B5EF4-FFF2-40B4-BE49-F238E27FC236}">
                  <a16:creationId xmlns:a16="http://schemas.microsoft.com/office/drawing/2014/main" id="{13312A1B-9996-F680-30A9-4CB77744D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511946" y="3374180"/>
              <a:ext cx="600003" cy="600003"/>
            </a:xfrm>
            <a:prstGeom prst="rect">
              <a:avLst/>
            </a:prstGeom>
          </p:spPr>
        </p:pic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06AD48FA-EF52-C55D-79B7-DFA2A1E10BEE}"/>
              </a:ext>
            </a:extLst>
          </p:cNvPr>
          <p:cNvGrpSpPr/>
          <p:nvPr/>
        </p:nvGrpSpPr>
        <p:grpSpPr>
          <a:xfrm>
            <a:off x="473908" y="5547048"/>
            <a:ext cx="540000" cy="540000"/>
            <a:chOff x="1102782" y="5267200"/>
            <a:chExt cx="540000" cy="5400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AACDC811-2CF3-0DCC-925A-11C1AD92475A}"/>
                </a:ext>
              </a:extLst>
            </p:cNvPr>
            <p:cNvSpPr/>
            <p:nvPr/>
          </p:nvSpPr>
          <p:spPr>
            <a:xfrm>
              <a:off x="1102782" y="5267200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Графіка 24" descr="Badge outline">
              <a:extLst>
                <a:ext uri="{FF2B5EF4-FFF2-40B4-BE49-F238E27FC236}">
                  <a16:creationId xmlns:a16="http://schemas.microsoft.com/office/drawing/2014/main" id="{F984E500-CD0D-46E4-E1EE-39EA16628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02782" y="5267200"/>
              <a:ext cx="539998" cy="539998"/>
            </a:xfrm>
            <a:prstGeom prst="rect">
              <a:avLst/>
            </a:prstGeom>
          </p:spPr>
        </p:pic>
      </p:grp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05A7758-8FD6-791A-E703-5FD0F5C3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A9D7-A7A3-435F-873F-BAE3D0AA062C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6416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19480-F55C-4B58-9E1D-04201D94E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3119480-F55C-4B58-9E1D-04201D94E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7CE1EE-EB7B-4AFC-9DD6-FD6CB97D5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F27CE1EE-EB7B-4AFC-9DD6-FD6CB97D5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AFA1DC-2B17-4078-A160-B9104C147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54AFA1DC-2B17-4078-A160-B9104C147A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6B29BA-4646-4F97-9FD6-ABB8A141F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C26B29BA-4646-4F97-9FD6-ABB8A141F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D67C92-4369-4CEE-907E-DCBD4482C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CDD67C92-4369-4CEE-907E-DCBD4482C1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A87741-20BB-47EC-8AEE-8C3CA376C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6BA87741-20BB-47EC-8AEE-8C3CA376C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DB31A8-BA09-4B23-BAFB-2C683C6AD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73DB31A8-BA09-4B23-BAFB-2C683C6AD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E9CB47-780D-4EB1-9460-DE0608154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C3E9CB47-780D-4EB1-9460-DE0608154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434</Words>
  <Application>Microsoft Office PowerPoint</Application>
  <PresentationFormat>Широкий екран</PresentationFormat>
  <Paragraphs>111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Тема Office</vt:lpstr>
      <vt:lpstr>ЗАСТОСУВАННЯ МОВИ ПРОГРАМУВАННЯ PYTHON ПІД ЧАС НАВЧАННЯ ФІЗИКИ</vt:lpstr>
      <vt:lpstr>Зміст</vt:lpstr>
      <vt:lpstr>Чому не використати готові математичні пакети?</vt:lpstr>
      <vt:lpstr>Переваги Python</vt:lpstr>
      <vt:lpstr>Бібліотека NumPy</vt:lpstr>
      <vt:lpstr>Бібліотека NumPy</vt:lpstr>
      <vt:lpstr>Бібліотека SciPy</vt:lpstr>
      <vt:lpstr>Бібліотека VPython</vt:lpstr>
      <vt:lpstr>Бібліотека Matplotlib</vt:lpstr>
      <vt:lpstr>Python у моделюванні фізичних процесів</vt:lpstr>
      <vt:lpstr>Python у моделюванні фізичних процесів</vt:lpstr>
      <vt:lpstr>Висновки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ЗАСТОСУВАННЯ МОВИ ПРОГРАМУВАННЯ PYTHON ПІД ЧАС НАВЧАННЯ ФІЗИКИ</dc:title>
  <dc:creator>Егор Павшук</dc:creator>
  <cp:lastModifiedBy>Егор Павшук</cp:lastModifiedBy>
  <cp:revision>1</cp:revision>
  <dcterms:created xsi:type="dcterms:W3CDTF">2023-04-12T14:06:06Z</dcterms:created>
  <dcterms:modified xsi:type="dcterms:W3CDTF">2023-04-13T14:17:14Z</dcterms:modified>
</cp:coreProperties>
</file>