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4F1CA8-65C4-49B4-B819-ABAE7471A833}" v="24" dt="2023-04-18T16:20:10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нтон Андреечкин" userId="115cc7da60ef6a0c" providerId="LiveId" clId="{2762CA2B-386B-4169-BC60-4217A9F09B46}"/>
    <pc:docChg chg="custSel addSld modSld">
      <pc:chgData name="Антон Андреечкин" userId="115cc7da60ef6a0c" providerId="LiveId" clId="{2762CA2B-386B-4169-BC60-4217A9F09B46}" dt="2023-04-13T11:04:50.123" v="192" actId="122"/>
      <pc:docMkLst>
        <pc:docMk/>
      </pc:docMkLst>
      <pc:sldChg chg="addSp modSp new mod">
        <pc:chgData name="Антон Андреечкин" userId="115cc7da60ef6a0c" providerId="LiveId" clId="{2762CA2B-386B-4169-BC60-4217A9F09B46}" dt="2023-04-13T10:37:47.501" v="60" actId="13822"/>
        <pc:sldMkLst>
          <pc:docMk/>
          <pc:sldMk cId="2233540167" sldId="256"/>
        </pc:sldMkLst>
        <pc:spChg chg="add mod">
          <ac:chgData name="Антон Андреечкин" userId="115cc7da60ef6a0c" providerId="LiveId" clId="{2762CA2B-386B-4169-BC60-4217A9F09B46}" dt="2023-04-13T10:37:43.040" v="59" actId="13822"/>
          <ac:spMkLst>
            <pc:docMk/>
            <pc:sldMk cId="2233540167" sldId="256"/>
            <ac:spMk id="3" creationId="{72AC5A18-AC4C-527B-CD8D-6D9B06FC290B}"/>
          </ac:spMkLst>
        </pc:spChg>
        <pc:spChg chg="add mod">
          <ac:chgData name="Антон Андреечкин" userId="115cc7da60ef6a0c" providerId="LiveId" clId="{2762CA2B-386B-4169-BC60-4217A9F09B46}" dt="2023-04-13T10:37:47.501" v="60" actId="13822"/>
          <ac:spMkLst>
            <pc:docMk/>
            <pc:sldMk cId="2233540167" sldId="256"/>
            <ac:spMk id="5" creationId="{C1D5FBB0-D8AA-39A0-83C9-72C82A96862E}"/>
          </ac:spMkLst>
        </pc:spChg>
        <pc:picChg chg="add mod">
          <ac:chgData name="Антон Андреечкин" userId="115cc7da60ef6a0c" providerId="LiveId" clId="{2762CA2B-386B-4169-BC60-4217A9F09B46}" dt="2023-04-13T10:32:03.346" v="13" actId="167"/>
          <ac:picMkLst>
            <pc:docMk/>
            <pc:sldMk cId="2233540167" sldId="256"/>
            <ac:picMk id="1026" creationId="{61F6D363-27EC-4402-E3E4-2AD35B19AA7A}"/>
          </ac:picMkLst>
        </pc:picChg>
      </pc:sldChg>
      <pc:sldChg chg="addSp modSp new mod">
        <pc:chgData name="Антон Андреечкин" userId="115cc7da60ef6a0c" providerId="LiveId" clId="{2762CA2B-386B-4169-BC60-4217A9F09B46}" dt="2023-04-13T10:35:32.095" v="36" actId="1076"/>
        <pc:sldMkLst>
          <pc:docMk/>
          <pc:sldMk cId="4246254210" sldId="257"/>
        </pc:sldMkLst>
        <pc:spChg chg="add mod">
          <ac:chgData name="Антон Андреечкин" userId="115cc7da60ef6a0c" providerId="LiveId" clId="{2762CA2B-386B-4169-BC60-4217A9F09B46}" dt="2023-04-13T10:35:32.095" v="36" actId="1076"/>
          <ac:spMkLst>
            <pc:docMk/>
            <pc:sldMk cId="4246254210" sldId="257"/>
            <ac:spMk id="3" creationId="{1395D2E7-9B82-DFF8-49D5-026E2653B478}"/>
          </ac:spMkLst>
        </pc:spChg>
        <pc:picChg chg="add mod">
          <ac:chgData name="Антон Андреечкин" userId="115cc7da60ef6a0c" providerId="LiveId" clId="{2762CA2B-386B-4169-BC60-4217A9F09B46}" dt="2023-04-13T10:34:48.068" v="28" actId="1076"/>
          <ac:picMkLst>
            <pc:docMk/>
            <pc:sldMk cId="4246254210" sldId="257"/>
            <ac:picMk id="2050" creationId="{2D4EDF93-848D-57FE-275D-B6D8155699EC}"/>
          </ac:picMkLst>
        </pc:picChg>
        <pc:picChg chg="add mod">
          <ac:chgData name="Антон Андреечкин" userId="115cc7da60ef6a0c" providerId="LiveId" clId="{2762CA2B-386B-4169-BC60-4217A9F09B46}" dt="2023-04-13T10:34:50.942" v="29" actId="1076"/>
          <ac:picMkLst>
            <pc:docMk/>
            <pc:sldMk cId="4246254210" sldId="257"/>
            <ac:picMk id="2052" creationId="{725A19E7-36B6-F07D-93DA-197678D0B549}"/>
          </ac:picMkLst>
        </pc:picChg>
      </pc:sldChg>
      <pc:sldChg chg="addSp modSp new mod">
        <pc:chgData name="Антон Андреечкин" userId="115cc7da60ef6a0c" providerId="LiveId" clId="{2762CA2B-386B-4169-BC60-4217A9F09B46}" dt="2023-04-13T10:37:19.035" v="55" actId="1076"/>
        <pc:sldMkLst>
          <pc:docMk/>
          <pc:sldMk cId="3947508246" sldId="258"/>
        </pc:sldMkLst>
        <pc:spChg chg="add mod">
          <ac:chgData name="Антон Андреечкин" userId="115cc7da60ef6a0c" providerId="LiveId" clId="{2762CA2B-386B-4169-BC60-4217A9F09B46}" dt="2023-04-13T10:36:24.969" v="44" actId="1076"/>
          <ac:spMkLst>
            <pc:docMk/>
            <pc:sldMk cId="3947508246" sldId="258"/>
            <ac:spMk id="3" creationId="{EF614B02-43B5-6F80-A054-E315B1871DCC}"/>
          </ac:spMkLst>
        </pc:spChg>
        <pc:picChg chg="add mod">
          <ac:chgData name="Антон Андреечкин" userId="115cc7da60ef6a0c" providerId="LiveId" clId="{2762CA2B-386B-4169-BC60-4217A9F09B46}" dt="2023-04-13T10:37:19.035" v="55" actId="1076"/>
          <ac:picMkLst>
            <pc:docMk/>
            <pc:sldMk cId="3947508246" sldId="258"/>
            <ac:picMk id="3074" creationId="{8D6FA867-A2F1-A88D-46C9-6A639CE9ADE0}"/>
          </ac:picMkLst>
        </pc:picChg>
        <pc:picChg chg="add mod">
          <ac:chgData name="Антон Андреечкин" userId="115cc7da60ef6a0c" providerId="LiveId" clId="{2762CA2B-386B-4169-BC60-4217A9F09B46}" dt="2023-04-13T10:37:16.277" v="54" actId="1076"/>
          <ac:picMkLst>
            <pc:docMk/>
            <pc:sldMk cId="3947508246" sldId="258"/>
            <ac:picMk id="3076" creationId="{16B27D57-98FB-47D3-9CD3-2A8082EC12EB}"/>
          </ac:picMkLst>
        </pc:picChg>
      </pc:sldChg>
      <pc:sldChg chg="addSp delSp modSp new mod">
        <pc:chgData name="Антон Андреечкин" userId="115cc7da60ef6a0c" providerId="LiveId" clId="{2762CA2B-386B-4169-BC60-4217A9F09B46}" dt="2023-04-13T10:39:05.408" v="74" actId="1076"/>
        <pc:sldMkLst>
          <pc:docMk/>
          <pc:sldMk cId="3647065163" sldId="259"/>
        </pc:sldMkLst>
        <pc:spChg chg="del">
          <ac:chgData name="Антон Андреечкин" userId="115cc7da60ef6a0c" providerId="LiveId" clId="{2762CA2B-386B-4169-BC60-4217A9F09B46}" dt="2023-04-13T10:37:36.467" v="57" actId="478"/>
          <ac:spMkLst>
            <pc:docMk/>
            <pc:sldMk cId="3647065163" sldId="259"/>
            <ac:spMk id="2" creationId="{CB63EC5D-CC12-4B9A-8B6A-B2DAFF3D2A6E}"/>
          </ac:spMkLst>
        </pc:spChg>
        <pc:spChg chg="del">
          <ac:chgData name="Антон Андреечкин" userId="115cc7da60ef6a0c" providerId="LiveId" clId="{2762CA2B-386B-4169-BC60-4217A9F09B46}" dt="2023-04-13T10:37:38.406" v="58" actId="478"/>
          <ac:spMkLst>
            <pc:docMk/>
            <pc:sldMk cId="3647065163" sldId="259"/>
            <ac:spMk id="3" creationId="{7505D7E7-97C0-6900-6991-37F371B8A781}"/>
          </ac:spMkLst>
        </pc:spChg>
        <pc:spChg chg="add mod">
          <ac:chgData name="Антон Андреечкин" userId="115cc7da60ef6a0c" providerId="LiveId" clId="{2762CA2B-386B-4169-BC60-4217A9F09B46}" dt="2023-04-13T10:39:05.408" v="74" actId="1076"/>
          <ac:spMkLst>
            <pc:docMk/>
            <pc:sldMk cId="3647065163" sldId="259"/>
            <ac:spMk id="5" creationId="{E8B5F972-4861-031F-4AF9-2D201BFFA3B8}"/>
          </ac:spMkLst>
        </pc:spChg>
        <pc:picChg chg="add mod">
          <ac:chgData name="Антон Андреечкин" userId="115cc7da60ef6a0c" providerId="LiveId" clId="{2762CA2B-386B-4169-BC60-4217A9F09B46}" dt="2023-04-13T10:38:35.361" v="68" actId="1076"/>
          <ac:picMkLst>
            <pc:docMk/>
            <pc:sldMk cId="3647065163" sldId="259"/>
            <ac:picMk id="4098" creationId="{7A3A65D0-ED05-ACC0-E0D6-CC338C97708E}"/>
          </ac:picMkLst>
        </pc:picChg>
        <pc:picChg chg="add mod">
          <ac:chgData name="Антон Андреечкин" userId="115cc7da60ef6a0c" providerId="LiveId" clId="{2762CA2B-386B-4169-BC60-4217A9F09B46}" dt="2023-04-13T10:38:58.814" v="73" actId="1076"/>
          <ac:picMkLst>
            <pc:docMk/>
            <pc:sldMk cId="3647065163" sldId="259"/>
            <ac:picMk id="4100" creationId="{02AEF37C-A008-9FCC-47A5-C8155F33B92E}"/>
          </ac:picMkLst>
        </pc:picChg>
      </pc:sldChg>
      <pc:sldChg chg="addSp delSp modSp new mod">
        <pc:chgData name="Антон Андреечкин" userId="115cc7da60ef6a0c" providerId="LiveId" clId="{2762CA2B-386B-4169-BC60-4217A9F09B46}" dt="2023-04-13T11:04:50.123" v="192" actId="122"/>
        <pc:sldMkLst>
          <pc:docMk/>
          <pc:sldMk cId="1327552809" sldId="260"/>
        </pc:sldMkLst>
        <pc:spChg chg="add mod">
          <ac:chgData name="Антон Андреечкин" userId="115cc7da60ef6a0c" providerId="LiveId" clId="{2762CA2B-386B-4169-BC60-4217A9F09B46}" dt="2023-04-13T11:04:50.123" v="192" actId="122"/>
          <ac:spMkLst>
            <pc:docMk/>
            <pc:sldMk cId="1327552809" sldId="260"/>
            <ac:spMk id="3" creationId="{6C540E05-2EAB-34EA-2420-C622726DC505}"/>
          </ac:spMkLst>
        </pc:spChg>
        <pc:spChg chg="add mod">
          <ac:chgData name="Антон Андреечкин" userId="115cc7da60ef6a0c" providerId="LiveId" clId="{2762CA2B-386B-4169-BC60-4217A9F09B46}" dt="2023-04-13T11:04:43.998" v="190" actId="1076"/>
          <ac:spMkLst>
            <pc:docMk/>
            <pc:sldMk cId="1327552809" sldId="260"/>
            <ac:spMk id="5" creationId="{83A56E30-5B54-2E7C-0A00-8567EFDF5AE4}"/>
          </ac:spMkLst>
        </pc:spChg>
        <pc:picChg chg="add mod">
          <ac:chgData name="Антон Андреечкин" userId="115cc7da60ef6a0c" providerId="LiveId" clId="{2762CA2B-386B-4169-BC60-4217A9F09B46}" dt="2023-04-13T10:41:37.488" v="108" actId="1076"/>
          <ac:picMkLst>
            <pc:docMk/>
            <pc:sldMk cId="1327552809" sldId="260"/>
            <ac:picMk id="5122" creationId="{2564CBF8-29CB-5AA0-9605-1A96ACBF9D70}"/>
          </ac:picMkLst>
        </pc:picChg>
        <pc:picChg chg="add mod">
          <ac:chgData name="Антон Андреечкин" userId="115cc7da60ef6a0c" providerId="LiveId" clId="{2762CA2B-386B-4169-BC60-4217A9F09B46}" dt="2023-04-13T11:04:39.853" v="189" actId="14100"/>
          <ac:picMkLst>
            <pc:docMk/>
            <pc:sldMk cId="1327552809" sldId="260"/>
            <ac:picMk id="5124" creationId="{0DB0C5C8-C2B1-3DE8-713C-DB6AC0C1A200}"/>
          </ac:picMkLst>
        </pc:picChg>
        <pc:picChg chg="add del mod">
          <ac:chgData name="Антон Андреечкин" userId="115cc7da60ef6a0c" providerId="LiveId" clId="{2762CA2B-386B-4169-BC60-4217A9F09B46}" dt="2023-04-13T11:04:33.824" v="187" actId="478"/>
          <ac:picMkLst>
            <pc:docMk/>
            <pc:sldMk cId="1327552809" sldId="260"/>
            <ac:picMk id="5126" creationId="{9E77FB66-30A4-7E25-1758-FA67B0A03C56}"/>
          </ac:picMkLst>
        </pc:picChg>
      </pc:sldChg>
      <pc:sldChg chg="addSp modSp new mod">
        <pc:chgData name="Антон Андреечкин" userId="115cc7da60ef6a0c" providerId="LiveId" clId="{2762CA2B-386B-4169-BC60-4217A9F09B46}" dt="2023-04-13T10:44:08.955" v="136" actId="1076"/>
        <pc:sldMkLst>
          <pc:docMk/>
          <pc:sldMk cId="1789218127" sldId="261"/>
        </pc:sldMkLst>
        <pc:spChg chg="add mod">
          <ac:chgData name="Антон Андреечкин" userId="115cc7da60ef6a0c" providerId="LiveId" clId="{2762CA2B-386B-4169-BC60-4217A9F09B46}" dt="2023-04-13T10:43:01.733" v="123" actId="1076"/>
          <ac:spMkLst>
            <pc:docMk/>
            <pc:sldMk cId="1789218127" sldId="261"/>
            <ac:spMk id="3" creationId="{10FE0EEB-B03D-21D0-BA09-5ABEFF6245DF}"/>
          </ac:spMkLst>
        </pc:spChg>
        <pc:picChg chg="add mod">
          <ac:chgData name="Антон Андреечкин" userId="115cc7da60ef6a0c" providerId="LiveId" clId="{2762CA2B-386B-4169-BC60-4217A9F09B46}" dt="2023-04-13T10:43:24.569" v="125" actId="1076"/>
          <ac:picMkLst>
            <pc:docMk/>
            <pc:sldMk cId="1789218127" sldId="261"/>
            <ac:picMk id="6146" creationId="{AC2066E1-FBBF-AD67-F792-93632163553E}"/>
          </ac:picMkLst>
        </pc:picChg>
        <pc:picChg chg="add mod">
          <ac:chgData name="Антон Андреечкин" userId="115cc7da60ef6a0c" providerId="LiveId" clId="{2762CA2B-386B-4169-BC60-4217A9F09B46}" dt="2023-04-13T10:44:08.955" v="136" actId="1076"/>
          <ac:picMkLst>
            <pc:docMk/>
            <pc:sldMk cId="1789218127" sldId="261"/>
            <ac:picMk id="6148" creationId="{E5DA14AF-76A7-E7DD-F71C-012E6BC14273}"/>
          </ac:picMkLst>
        </pc:picChg>
        <pc:picChg chg="add mod">
          <ac:chgData name="Антон Андреечкин" userId="115cc7da60ef6a0c" providerId="LiveId" clId="{2762CA2B-386B-4169-BC60-4217A9F09B46}" dt="2023-04-13T10:43:53.754" v="131" actId="1076"/>
          <ac:picMkLst>
            <pc:docMk/>
            <pc:sldMk cId="1789218127" sldId="261"/>
            <ac:picMk id="6150" creationId="{2C8CD569-5436-99D2-37AB-DC2476F1A0C5}"/>
          </ac:picMkLst>
        </pc:picChg>
        <pc:picChg chg="add mod">
          <ac:chgData name="Антон Андреечкин" userId="115cc7da60ef6a0c" providerId="LiveId" clId="{2762CA2B-386B-4169-BC60-4217A9F09B46}" dt="2023-04-13T10:44:06.951" v="135" actId="1076"/>
          <ac:picMkLst>
            <pc:docMk/>
            <pc:sldMk cId="1789218127" sldId="261"/>
            <ac:picMk id="6152" creationId="{3ABEC857-D5E1-DCC0-0764-DEEB574E1C10}"/>
          </ac:picMkLst>
        </pc:picChg>
      </pc:sldChg>
      <pc:sldChg chg="addSp modSp new mod">
        <pc:chgData name="Антон Андреечкин" userId="115cc7da60ef6a0c" providerId="LiveId" clId="{2762CA2B-386B-4169-BC60-4217A9F09B46}" dt="2023-04-13T10:45:12.749" v="147" actId="1076"/>
        <pc:sldMkLst>
          <pc:docMk/>
          <pc:sldMk cId="3100871684" sldId="262"/>
        </pc:sldMkLst>
        <pc:spChg chg="add mod">
          <ac:chgData name="Антон Андреечкин" userId="115cc7da60ef6a0c" providerId="LiveId" clId="{2762CA2B-386B-4169-BC60-4217A9F09B46}" dt="2023-04-13T10:44:44.086" v="143" actId="1076"/>
          <ac:spMkLst>
            <pc:docMk/>
            <pc:sldMk cId="3100871684" sldId="262"/>
            <ac:spMk id="3" creationId="{39843CC7-C713-5ADE-DEA0-27A06C065C7D}"/>
          </ac:spMkLst>
        </pc:spChg>
        <pc:picChg chg="add mod">
          <ac:chgData name="Антон Андреечкин" userId="115cc7da60ef6a0c" providerId="LiveId" clId="{2762CA2B-386B-4169-BC60-4217A9F09B46}" dt="2023-04-13T10:45:12.749" v="147" actId="1076"/>
          <ac:picMkLst>
            <pc:docMk/>
            <pc:sldMk cId="3100871684" sldId="262"/>
            <ac:picMk id="7170" creationId="{EDAE8B61-AEF8-9269-810B-B8777501564C}"/>
          </ac:picMkLst>
        </pc:picChg>
      </pc:sldChg>
      <pc:sldChg chg="addSp modSp new mod">
        <pc:chgData name="Антон Андреечкин" userId="115cc7da60ef6a0c" providerId="LiveId" clId="{2762CA2B-386B-4169-BC60-4217A9F09B46}" dt="2023-04-13T10:45:45.489" v="177" actId="1076"/>
        <pc:sldMkLst>
          <pc:docMk/>
          <pc:sldMk cId="113763891" sldId="263"/>
        </pc:sldMkLst>
        <pc:spChg chg="add mod">
          <ac:chgData name="Антон Андреечкин" userId="115cc7da60ef6a0c" providerId="LiveId" clId="{2762CA2B-386B-4169-BC60-4217A9F09B46}" dt="2023-04-13T10:45:45.489" v="177" actId="1076"/>
          <ac:spMkLst>
            <pc:docMk/>
            <pc:sldMk cId="113763891" sldId="263"/>
            <ac:spMk id="2" creationId="{B0D0941B-5E32-B30D-05C2-605D826F251C}"/>
          </ac:spMkLst>
        </pc:spChg>
      </pc:sldChg>
      <pc:sldChg chg="addSp modSp new mod">
        <pc:chgData name="Антон Андреечкин" userId="115cc7da60ef6a0c" providerId="LiveId" clId="{2762CA2B-386B-4169-BC60-4217A9F09B46}" dt="2023-04-13T10:46:23.188" v="186" actId="1076"/>
        <pc:sldMkLst>
          <pc:docMk/>
          <pc:sldMk cId="3106025836" sldId="264"/>
        </pc:sldMkLst>
        <pc:spChg chg="add mod">
          <ac:chgData name="Антон Андреечкин" userId="115cc7da60ef6a0c" providerId="LiveId" clId="{2762CA2B-386B-4169-BC60-4217A9F09B46}" dt="2023-04-13T10:46:23.188" v="186" actId="1076"/>
          <ac:spMkLst>
            <pc:docMk/>
            <pc:sldMk cId="3106025836" sldId="264"/>
            <ac:spMk id="3" creationId="{7F830060-1B7D-0FF6-67BE-2A14217EA1BA}"/>
          </ac:spMkLst>
        </pc:spChg>
      </pc:sldChg>
    </pc:docChg>
  </pc:docChgLst>
  <pc:docChgLst>
    <pc:chgData name="Антон Андреечкин" userId="115cc7da60ef6a0c" providerId="LiveId" clId="{D74F1CA8-65C4-49B4-B819-ABAE7471A833}"/>
    <pc:docChg chg="undo custSel modSld">
      <pc:chgData name="Антон Андреечкин" userId="115cc7da60ef6a0c" providerId="LiveId" clId="{D74F1CA8-65C4-49B4-B819-ABAE7471A833}" dt="2023-04-18T16:21:41.125" v="225" actId="1076"/>
      <pc:docMkLst>
        <pc:docMk/>
      </pc:docMkLst>
      <pc:sldChg chg="addSp delSp modSp mod">
        <pc:chgData name="Антон Андреечкин" userId="115cc7da60ef6a0c" providerId="LiveId" clId="{D74F1CA8-65C4-49B4-B819-ABAE7471A833}" dt="2023-04-18T16:20:17.800" v="184" actId="1076"/>
        <pc:sldMkLst>
          <pc:docMk/>
          <pc:sldMk cId="2233540167" sldId="256"/>
        </pc:sldMkLst>
        <pc:spChg chg="add mod">
          <ac:chgData name="Антон Андреечкин" userId="115cc7da60ef6a0c" providerId="LiveId" clId="{D74F1CA8-65C4-49B4-B819-ABAE7471A833}" dt="2023-04-18T16:20:17.800" v="184" actId="1076"/>
          <ac:spMkLst>
            <pc:docMk/>
            <pc:sldMk cId="2233540167" sldId="256"/>
            <ac:spMk id="2" creationId="{551ACFF4-B2BF-67BF-8ACE-CCA369F199D6}"/>
          </ac:spMkLst>
        </pc:spChg>
        <pc:spChg chg="mod">
          <ac:chgData name="Антон Андреечкин" userId="115cc7da60ef6a0c" providerId="LiveId" clId="{D74F1CA8-65C4-49B4-B819-ABAE7471A833}" dt="2023-04-18T16:09:55.716" v="57" actId="13822"/>
          <ac:spMkLst>
            <pc:docMk/>
            <pc:sldMk cId="2233540167" sldId="256"/>
            <ac:spMk id="3" creationId="{72AC5A18-AC4C-527B-CD8D-6D9B06FC290B}"/>
          </ac:spMkLst>
        </pc:spChg>
        <pc:spChg chg="mod">
          <ac:chgData name="Антон Андреечкин" userId="115cc7da60ef6a0c" providerId="LiveId" clId="{D74F1CA8-65C4-49B4-B819-ABAE7471A833}" dt="2023-04-18T16:09:45.247" v="56" actId="1076"/>
          <ac:spMkLst>
            <pc:docMk/>
            <pc:sldMk cId="2233540167" sldId="256"/>
            <ac:spMk id="5" creationId="{C1D5FBB0-D8AA-39A0-83C9-72C82A96862E}"/>
          </ac:spMkLst>
        </pc:spChg>
        <pc:picChg chg="del">
          <ac:chgData name="Антон Андреечкин" userId="115cc7da60ef6a0c" providerId="LiveId" clId="{D74F1CA8-65C4-49B4-B819-ABAE7471A833}" dt="2023-04-18T16:08:35.948" v="0" actId="478"/>
          <ac:picMkLst>
            <pc:docMk/>
            <pc:sldMk cId="2233540167" sldId="256"/>
            <ac:picMk id="1026" creationId="{61F6D363-27EC-4402-E3E4-2AD35B19AA7A}"/>
          </ac:picMkLst>
        </pc:picChg>
      </pc:sldChg>
      <pc:sldChg chg="addSp delSp modSp mod">
        <pc:chgData name="Антон Андреечкин" userId="115cc7da60ef6a0c" providerId="LiveId" clId="{D74F1CA8-65C4-49B4-B819-ABAE7471A833}" dt="2023-04-18T16:20:34.820" v="190" actId="20577"/>
        <pc:sldMkLst>
          <pc:docMk/>
          <pc:sldMk cId="4246254210" sldId="257"/>
        </pc:sldMkLst>
        <pc:spChg chg="mod">
          <ac:chgData name="Антон Андреечкин" userId="115cc7da60ef6a0c" providerId="LiveId" clId="{D74F1CA8-65C4-49B4-B819-ABAE7471A833}" dt="2023-04-18T16:13:37.906" v="88" actId="1076"/>
          <ac:spMkLst>
            <pc:docMk/>
            <pc:sldMk cId="4246254210" sldId="257"/>
            <ac:spMk id="3" creationId="{1395D2E7-9B82-DFF8-49D5-026E2653B478}"/>
          </ac:spMkLst>
        </pc:spChg>
        <pc:spChg chg="add mod">
          <ac:chgData name="Антон Андреечкин" userId="115cc7da60ef6a0c" providerId="LiveId" clId="{D74F1CA8-65C4-49B4-B819-ABAE7471A833}" dt="2023-04-18T16:12:51.124" v="81" actId="1076"/>
          <ac:spMkLst>
            <pc:docMk/>
            <pc:sldMk cId="4246254210" sldId="257"/>
            <ac:spMk id="4" creationId="{2F255C1F-9901-ED1F-AF63-0E495545FE58}"/>
          </ac:spMkLst>
        </pc:spChg>
        <pc:spChg chg="add del">
          <ac:chgData name="Антон Андреечкин" userId="115cc7da60ef6a0c" providerId="LiveId" clId="{D74F1CA8-65C4-49B4-B819-ABAE7471A833}" dt="2023-04-18T16:20:25.182" v="186" actId="22"/>
          <ac:spMkLst>
            <pc:docMk/>
            <pc:sldMk cId="4246254210" sldId="257"/>
            <ac:spMk id="6" creationId="{8B8DCBB2-3CE2-6890-BC26-179F000CCBA0}"/>
          </ac:spMkLst>
        </pc:spChg>
        <pc:spChg chg="add mod">
          <ac:chgData name="Антон Андреечкин" userId="115cc7da60ef6a0c" providerId="LiveId" clId="{D74F1CA8-65C4-49B4-B819-ABAE7471A833}" dt="2023-04-18T16:20:34.820" v="190" actId="20577"/>
          <ac:spMkLst>
            <pc:docMk/>
            <pc:sldMk cId="4246254210" sldId="257"/>
            <ac:spMk id="8" creationId="{0B52D333-F29A-BD71-9957-3F14374163AB}"/>
          </ac:spMkLst>
        </pc:spChg>
        <pc:picChg chg="mod">
          <ac:chgData name="Антон Андреечкин" userId="115cc7da60ef6a0c" providerId="LiveId" clId="{D74F1CA8-65C4-49B4-B819-ABAE7471A833}" dt="2023-04-18T16:11:29.567" v="68" actId="1582"/>
          <ac:picMkLst>
            <pc:docMk/>
            <pc:sldMk cId="4246254210" sldId="257"/>
            <ac:picMk id="2050" creationId="{2D4EDF93-848D-57FE-275D-B6D8155699EC}"/>
          </ac:picMkLst>
        </pc:picChg>
        <pc:picChg chg="mod">
          <ac:chgData name="Антон Андреечкин" userId="115cc7da60ef6a0c" providerId="LiveId" clId="{D74F1CA8-65C4-49B4-B819-ABAE7471A833}" dt="2023-04-18T16:11:54.046" v="73" actId="1076"/>
          <ac:picMkLst>
            <pc:docMk/>
            <pc:sldMk cId="4246254210" sldId="257"/>
            <ac:picMk id="2052" creationId="{725A19E7-36B6-F07D-93DA-197678D0B549}"/>
          </ac:picMkLst>
        </pc:picChg>
      </pc:sldChg>
      <pc:sldChg chg="addSp modSp mod">
        <pc:chgData name="Антон Андреечкин" userId="115cc7da60ef6a0c" providerId="LiveId" clId="{D74F1CA8-65C4-49B4-B819-ABAE7471A833}" dt="2023-04-18T16:20:41.739" v="194" actId="20577"/>
        <pc:sldMkLst>
          <pc:docMk/>
          <pc:sldMk cId="3947508246" sldId="258"/>
        </pc:sldMkLst>
        <pc:spChg chg="mod">
          <ac:chgData name="Антон Андреечкин" userId="115cc7da60ef6a0c" providerId="LiveId" clId="{D74F1CA8-65C4-49B4-B819-ABAE7471A833}" dt="2023-04-18T16:15:01.032" v="102" actId="1076"/>
          <ac:spMkLst>
            <pc:docMk/>
            <pc:sldMk cId="3947508246" sldId="258"/>
            <ac:spMk id="3" creationId="{EF614B02-43B5-6F80-A054-E315B1871DCC}"/>
          </ac:spMkLst>
        </pc:spChg>
        <pc:spChg chg="add mod">
          <ac:chgData name="Антон Андреечкин" userId="115cc7da60ef6a0c" providerId="LiveId" clId="{D74F1CA8-65C4-49B4-B819-ABAE7471A833}" dt="2023-04-18T16:15:27.875" v="110" actId="1076"/>
          <ac:spMkLst>
            <pc:docMk/>
            <pc:sldMk cId="3947508246" sldId="258"/>
            <ac:spMk id="4" creationId="{334121EE-3D9D-7215-4E21-8756206627DB}"/>
          </ac:spMkLst>
        </pc:spChg>
        <pc:spChg chg="add mod">
          <ac:chgData name="Антон Андреечкин" userId="115cc7da60ef6a0c" providerId="LiveId" clId="{D74F1CA8-65C4-49B4-B819-ABAE7471A833}" dt="2023-04-18T16:20:41.739" v="194" actId="20577"/>
          <ac:spMkLst>
            <pc:docMk/>
            <pc:sldMk cId="3947508246" sldId="258"/>
            <ac:spMk id="6" creationId="{19BBCD3D-605C-398C-1452-8CD55BB1BD73}"/>
          </ac:spMkLst>
        </pc:spChg>
        <pc:picChg chg="mod">
          <ac:chgData name="Антон Андреечкин" userId="115cc7da60ef6a0c" providerId="LiveId" clId="{D74F1CA8-65C4-49B4-B819-ABAE7471A833}" dt="2023-04-18T16:15:24.261" v="109" actId="1076"/>
          <ac:picMkLst>
            <pc:docMk/>
            <pc:sldMk cId="3947508246" sldId="258"/>
            <ac:picMk id="3074" creationId="{8D6FA867-A2F1-A88D-46C9-6A639CE9ADE0}"/>
          </ac:picMkLst>
        </pc:picChg>
        <pc:picChg chg="mod">
          <ac:chgData name="Антон Андреечкин" userId="115cc7da60ef6a0c" providerId="LiveId" clId="{D74F1CA8-65C4-49B4-B819-ABAE7471A833}" dt="2023-04-18T16:15:21.573" v="108" actId="1076"/>
          <ac:picMkLst>
            <pc:docMk/>
            <pc:sldMk cId="3947508246" sldId="258"/>
            <ac:picMk id="3076" creationId="{16B27D57-98FB-47D3-9CD3-2A8082EC12EB}"/>
          </ac:picMkLst>
        </pc:picChg>
      </pc:sldChg>
      <pc:sldChg chg="addSp modSp mod">
        <pc:chgData name="Антон Андреечкин" userId="115cc7da60ef6a0c" providerId="LiveId" clId="{D74F1CA8-65C4-49B4-B819-ABAE7471A833}" dt="2023-04-18T16:20:50.635" v="199" actId="20577"/>
        <pc:sldMkLst>
          <pc:docMk/>
          <pc:sldMk cId="3647065163" sldId="259"/>
        </pc:sldMkLst>
        <pc:spChg chg="add mod">
          <ac:chgData name="Антон Андреечкин" userId="115cc7da60ef6a0c" providerId="LiveId" clId="{D74F1CA8-65C4-49B4-B819-ABAE7471A833}" dt="2023-04-18T16:20:50.635" v="199" actId="20577"/>
          <ac:spMkLst>
            <pc:docMk/>
            <pc:sldMk cId="3647065163" sldId="259"/>
            <ac:spMk id="3" creationId="{49CF441A-114B-0749-EA79-B8E9CB8AC761}"/>
          </ac:spMkLst>
        </pc:spChg>
        <pc:spChg chg="mod">
          <ac:chgData name="Антон Андреечкин" userId="115cc7da60ef6a0c" providerId="LiveId" clId="{D74F1CA8-65C4-49B4-B819-ABAE7471A833}" dt="2023-04-18T16:15:37.219" v="112" actId="1582"/>
          <ac:spMkLst>
            <pc:docMk/>
            <pc:sldMk cId="3647065163" sldId="259"/>
            <ac:spMk id="5" creationId="{E8B5F972-4861-031F-4AF9-2D201BFFA3B8}"/>
          </ac:spMkLst>
        </pc:spChg>
        <pc:picChg chg="mod">
          <ac:chgData name="Антон Андреечкин" userId="115cc7da60ef6a0c" providerId="LiveId" clId="{D74F1CA8-65C4-49B4-B819-ABAE7471A833}" dt="2023-04-18T16:16:00.522" v="120" actId="14100"/>
          <ac:picMkLst>
            <pc:docMk/>
            <pc:sldMk cId="3647065163" sldId="259"/>
            <ac:picMk id="4098" creationId="{7A3A65D0-ED05-ACC0-E0D6-CC338C97708E}"/>
          </ac:picMkLst>
        </pc:picChg>
        <pc:picChg chg="mod">
          <ac:chgData name="Антон Андреечкин" userId="115cc7da60ef6a0c" providerId="LiveId" clId="{D74F1CA8-65C4-49B4-B819-ABAE7471A833}" dt="2023-04-18T16:15:49.905" v="115" actId="1582"/>
          <ac:picMkLst>
            <pc:docMk/>
            <pc:sldMk cId="3647065163" sldId="259"/>
            <ac:picMk id="4100" creationId="{02AEF37C-A008-9FCC-47A5-C8155F33B92E}"/>
          </ac:picMkLst>
        </pc:picChg>
      </pc:sldChg>
      <pc:sldChg chg="addSp delSp modSp mod">
        <pc:chgData name="Антон Андреечкин" userId="115cc7da60ef6a0c" providerId="LiveId" clId="{D74F1CA8-65C4-49B4-B819-ABAE7471A833}" dt="2023-04-18T16:21:05.665" v="206" actId="20577"/>
        <pc:sldMkLst>
          <pc:docMk/>
          <pc:sldMk cId="1327552809" sldId="260"/>
        </pc:sldMkLst>
        <pc:spChg chg="mod">
          <ac:chgData name="Антон Андреечкин" userId="115cc7da60ef6a0c" providerId="LiveId" clId="{D74F1CA8-65C4-49B4-B819-ABAE7471A833}" dt="2023-04-18T16:16:16.664" v="123" actId="1076"/>
          <ac:spMkLst>
            <pc:docMk/>
            <pc:sldMk cId="1327552809" sldId="260"/>
            <ac:spMk id="3" creationId="{6C540E05-2EAB-34EA-2420-C622726DC505}"/>
          </ac:spMkLst>
        </pc:spChg>
        <pc:spChg chg="add del mod">
          <ac:chgData name="Антон Андреечкин" userId="115cc7da60ef6a0c" providerId="LiveId" clId="{D74F1CA8-65C4-49B4-B819-ABAE7471A833}" dt="2023-04-18T16:21:05.665" v="206" actId="20577"/>
          <ac:spMkLst>
            <pc:docMk/>
            <pc:sldMk cId="1327552809" sldId="260"/>
            <ac:spMk id="4" creationId="{23E087F7-571E-934A-584D-A34ACE6FAA59}"/>
          </ac:spMkLst>
        </pc:spChg>
        <pc:spChg chg="mod">
          <ac:chgData name="Антон Андреечкин" userId="115cc7da60ef6a0c" providerId="LiveId" clId="{D74F1CA8-65C4-49B4-B819-ABAE7471A833}" dt="2023-04-18T16:17:24.495" v="139" actId="1582"/>
          <ac:spMkLst>
            <pc:docMk/>
            <pc:sldMk cId="1327552809" sldId="260"/>
            <ac:spMk id="5" creationId="{83A56E30-5B54-2E7C-0A00-8567EFDF5AE4}"/>
          </ac:spMkLst>
        </pc:spChg>
        <pc:picChg chg="mod">
          <ac:chgData name="Антон Андреечкин" userId="115cc7da60ef6a0c" providerId="LiveId" clId="{D74F1CA8-65C4-49B4-B819-ABAE7471A833}" dt="2023-04-18T16:16:18.318" v="124" actId="1076"/>
          <ac:picMkLst>
            <pc:docMk/>
            <pc:sldMk cId="1327552809" sldId="260"/>
            <ac:picMk id="5122" creationId="{2564CBF8-29CB-5AA0-9605-1A96ACBF9D70}"/>
          </ac:picMkLst>
        </pc:picChg>
        <pc:picChg chg="mod">
          <ac:chgData name="Антон Андреечкин" userId="115cc7da60ef6a0c" providerId="LiveId" clId="{D74F1CA8-65C4-49B4-B819-ABAE7471A833}" dt="2023-04-18T16:17:13.434" v="137" actId="1076"/>
          <ac:picMkLst>
            <pc:docMk/>
            <pc:sldMk cId="1327552809" sldId="260"/>
            <ac:picMk id="5124" creationId="{0DB0C5C8-C2B1-3DE8-713C-DB6AC0C1A200}"/>
          </ac:picMkLst>
        </pc:picChg>
      </pc:sldChg>
      <pc:sldChg chg="addSp modSp mod">
        <pc:chgData name="Антон Андреечкин" userId="115cc7da60ef6a0c" providerId="LiveId" clId="{D74F1CA8-65C4-49B4-B819-ABAE7471A833}" dt="2023-04-18T16:21:15.596" v="210" actId="20577"/>
        <pc:sldMkLst>
          <pc:docMk/>
          <pc:sldMk cId="1789218127" sldId="261"/>
        </pc:sldMkLst>
        <pc:spChg chg="mod">
          <ac:chgData name="Антон Андреечкин" userId="115cc7da60ef6a0c" providerId="LiveId" clId="{D74F1CA8-65C4-49B4-B819-ABAE7471A833}" dt="2023-04-18T16:17:37.856" v="141" actId="1582"/>
          <ac:spMkLst>
            <pc:docMk/>
            <pc:sldMk cId="1789218127" sldId="261"/>
            <ac:spMk id="3" creationId="{10FE0EEB-B03D-21D0-BA09-5ABEFF6245DF}"/>
          </ac:spMkLst>
        </pc:spChg>
        <pc:spChg chg="add mod">
          <ac:chgData name="Антон Андреечкин" userId="115cc7da60ef6a0c" providerId="LiveId" clId="{D74F1CA8-65C4-49B4-B819-ABAE7471A833}" dt="2023-04-18T16:21:15.596" v="210" actId="20577"/>
          <ac:spMkLst>
            <pc:docMk/>
            <pc:sldMk cId="1789218127" sldId="261"/>
            <ac:spMk id="4" creationId="{229D7A41-6C39-F220-26F7-F91EC7B10D54}"/>
          </ac:spMkLst>
        </pc:spChg>
        <pc:picChg chg="mod">
          <ac:chgData name="Антон Андреечкин" userId="115cc7da60ef6a0c" providerId="LiveId" clId="{D74F1CA8-65C4-49B4-B819-ABAE7471A833}" dt="2023-04-18T16:19:19.333" v="173" actId="1076"/>
          <ac:picMkLst>
            <pc:docMk/>
            <pc:sldMk cId="1789218127" sldId="261"/>
            <ac:picMk id="6146" creationId="{AC2066E1-FBBF-AD67-F792-93632163553E}"/>
          </ac:picMkLst>
        </pc:picChg>
        <pc:picChg chg="mod">
          <ac:chgData name="Антон Андреечкин" userId="115cc7da60ef6a0c" providerId="LiveId" clId="{D74F1CA8-65C4-49B4-B819-ABAE7471A833}" dt="2023-04-18T16:19:04.255" v="169" actId="1076"/>
          <ac:picMkLst>
            <pc:docMk/>
            <pc:sldMk cId="1789218127" sldId="261"/>
            <ac:picMk id="6148" creationId="{E5DA14AF-76A7-E7DD-F71C-012E6BC14273}"/>
          </ac:picMkLst>
        </pc:picChg>
        <pc:picChg chg="mod">
          <ac:chgData name="Антон Андреечкин" userId="115cc7da60ef6a0c" providerId="LiveId" clId="{D74F1CA8-65C4-49B4-B819-ABAE7471A833}" dt="2023-04-18T16:18:50.635" v="166" actId="1076"/>
          <ac:picMkLst>
            <pc:docMk/>
            <pc:sldMk cId="1789218127" sldId="261"/>
            <ac:picMk id="6150" creationId="{2C8CD569-5436-99D2-37AB-DC2476F1A0C5}"/>
          </ac:picMkLst>
        </pc:picChg>
        <pc:picChg chg="mod">
          <ac:chgData name="Антон Андреечкин" userId="115cc7da60ef6a0c" providerId="LiveId" clId="{D74F1CA8-65C4-49B4-B819-ABAE7471A833}" dt="2023-04-18T16:19:13.606" v="172" actId="14100"/>
          <ac:picMkLst>
            <pc:docMk/>
            <pc:sldMk cId="1789218127" sldId="261"/>
            <ac:picMk id="6152" creationId="{3ABEC857-D5E1-DCC0-0764-DEEB574E1C10}"/>
          </ac:picMkLst>
        </pc:picChg>
      </pc:sldChg>
      <pc:sldChg chg="addSp delSp modSp mod">
        <pc:chgData name="Антон Андреечкин" userId="115cc7da60ef6a0c" providerId="LiveId" clId="{D74F1CA8-65C4-49B4-B819-ABAE7471A833}" dt="2023-04-18T16:21:21.828" v="214" actId="20577"/>
        <pc:sldMkLst>
          <pc:docMk/>
          <pc:sldMk cId="3100871684" sldId="262"/>
        </pc:sldMkLst>
        <pc:spChg chg="mod">
          <ac:chgData name="Антон Андреечкин" userId="115cc7da60ef6a0c" providerId="LiveId" clId="{D74F1CA8-65C4-49B4-B819-ABAE7471A833}" dt="2023-04-18T16:19:30.290" v="174" actId="1582"/>
          <ac:spMkLst>
            <pc:docMk/>
            <pc:sldMk cId="3100871684" sldId="262"/>
            <ac:spMk id="3" creationId="{39843CC7-C713-5ADE-DEA0-27A06C065C7D}"/>
          </ac:spMkLst>
        </pc:spChg>
        <pc:spChg chg="add mod">
          <ac:chgData name="Антон Андреечкин" userId="115cc7da60ef6a0c" providerId="LiveId" clId="{D74F1CA8-65C4-49B4-B819-ABAE7471A833}" dt="2023-04-18T16:21:21.828" v="214" actId="20577"/>
          <ac:spMkLst>
            <pc:docMk/>
            <pc:sldMk cId="3100871684" sldId="262"/>
            <ac:spMk id="4" creationId="{DAD1595E-157A-AAD6-C31A-CC99C2A7ACD9}"/>
          </ac:spMkLst>
        </pc:spChg>
        <pc:picChg chg="del">
          <ac:chgData name="Антон Андреечкин" userId="115cc7da60ef6a0c" providerId="LiveId" clId="{D74F1CA8-65C4-49B4-B819-ABAE7471A833}" dt="2023-04-18T16:10:29.161" v="58" actId="478"/>
          <ac:picMkLst>
            <pc:docMk/>
            <pc:sldMk cId="3100871684" sldId="262"/>
            <ac:picMk id="7170" creationId="{EDAE8B61-AEF8-9269-810B-B8777501564C}"/>
          </ac:picMkLst>
        </pc:picChg>
      </pc:sldChg>
      <pc:sldChg chg="addSp modSp mod">
        <pc:chgData name="Антон Андреечкин" userId="115cc7da60ef6a0c" providerId="LiveId" clId="{D74F1CA8-65C4-49B4-B819-ABAE7471A833}" dt="2023-04-18T16:21:28.041" v="218" actId="20577"/>
        <pc:sldMkLst>
          <pc:docMk/>
          <pc:sldMk cId="113763891" sldId="263"/>
        </pc:sldMkLst>
        <pc:spChg chg="mod">
          <ac:chgData name="Антон Андреечкин" userId="115cc7da60ef6a0c" providerId="LiveId" clId="{D74F1CA8-65C4-49B4-B819-ABAE7471A833}" dt="2023-04-18T16:19:53.431" v="179" actId="20577"/>
          <ac:spMkLst>
            <pc:docMk/>
            <pc:sldMk cId="113763891" sldId="263"/>
            <ac:spMk id="2" creationId="{B0D0941B-5E32-B30D-05C2-605D826F251C}"/>
          </ac:spMkLst>
        </pc:spChg>
        <pc:spChg chg="add mod">
          <ac:chgData name="Антон Андреечкин" userId="115cc7da60ef6a0c" providerId="LiveId" clId="{D74F1CA8-65C4-49B4-B819-ABAE7471A833}" dt="2023-04-18T16:21:28.041" v="218" actId="20577"/>
          <ac:spMkLst>
            <pc:docMk/>
            <pc:sldMk cId="113763891" sldId="263"/>
            <ac:spMk id="4" creationId="{E5DE7F2E-54FF-0EB7-252F-228A5AF69038}"/>
          </ac:spMkLst>
        </pc:spChg>
      </pc:sldChg>
      <pc:sldChg chg="addSp delSp modSp mod">
        <pc:chgData name="Антон Андреечкин" userId="115cc7da60ef6a0c" providerId="LiveId" clId="{D74F1CA8-65C4-49B4-B819-ABAE7471A833}" dt="2023-04-18T16:21:41.125" v="225" actId="1076"/>
        <pc:sldMkLst>
          <pc:docMk/>
          <pc:sldMk cId="3106025836" sldId="264"/>
        </pc:sldMkLst>
        <pc:spChg chg="add del mod">
          <ac:chgData name="Антон Андреечкин" userId="115cc7da60ef6a0c" providerId="LiveId" clId="{D74F1CA8-65C4-49B4-B819-ABAE7471A833}" dt="2023-04-18T16:21:34.312" v="221" actId="478"/>
          <ac:spMkLst>
            <pc:docMk/>
            <pc:sldMk cId="3106025836" sldId="264"/>
            <ac:spMk id="4" creationId="{D6B2AE09-96E2-58CA-F397-38FA87A2AAE5}"/>
          </ac:spMkLst>
        </pc:spChg>
        <pc:spChg chg="add mod">
          <ac:chgData name="Антон Андреечкин" userId="115cc7da60ef6a0c" providerId="LiveId" clId="{D74F1CA8-65C4-49B4-B819-ABAE7471A833}" dt="2023-04-18T16:21:41.125" v="225" actId="1076"/>
          <ac:spMkLst>
            <pc:docMk/>
            <pc:sldMk cId="3106025836" sldId="264"/>
            <ac:spMk id="6" creationId="{3C52B7A8-4873-FFB3-D134-B82F0E32EBA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775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993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64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9834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04594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14760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500061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40805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37706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2236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2676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2F49A3A-8CAC-4809-ACAC-917132ADE46A}" type="datetimeFigureOut">
              <a:rPr lang="ru-UA" smtClean="0"/>
              <a:t>18.04.2023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43E6DE4-792A-4E9E-A2A8-58638A8996A6}" type="slidenum">
              <a:rPr lang="ru-UA" smtClean="0"/>
              <a:t>‹#›</a:t>
            </a:fld>
            <a:endParaRPr lang="ru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746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AC5A18-AC4C-527B-CD8D-6D9B06FC290B}"/>
              </a:ext>
            </a:extLst>
          </p:cNvPr>
          <p:cNvSpPr txBox="1"/>
          <p:nvPr/>
        </p:nvSpPr>
        <p:spPr>
          <a:xfrm>
            <a:off x="1192161" y="1515335"/>
            <a:ext cx="9807677" cy="1913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РОЛЬ ІСТОРІЇ НАУКИ І ТЕХНІКИ ЯК НАВЧАЛЬНОЇ ДИСЦИПЛІНИ У ПРОЦЕСІ  ПАТРІОТИЧНОГО ВИХОВАННЯ СТУДЕНТСТВА. ПЕРСПЕКТИВНІСТЬ ВПРОВАДЖЕННЯ ПРЕДМЕТУ В НАУКОВИЙ ПРОЦЕС.</a:t>
            </a:r>
            <a:endParaRPr lang="ru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D5FBB0-D8AA-39A0-83C9-72C82A96862E}"/>
              </a:ext>
            </a:extLst>
          </p:cNvPr>
          <p:cNvSpPr txBox="1"/>
          <p:nvPr/>
        </p:nvSpPr>
        <p:spPr>
          <a:xfrm>
            <a:off x="8839202" y="5342665"/>
            <a:ext cx="2782528" cy="13657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Підготував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Андрєєчкін</a:t>
            </a:r>
            <a:r>
              <a:rPr lang="uk-UA" sz="1800" b="1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 КПІ ім. Ігоря Сікорського НН ІАТЕ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1ACFF4-B2BF-67BF-8ACE-CCA369F199D6}"/>
              </a:ext>
            </a:extLst>
          </p:cNvPr>
          <p:cNvSpPr txBox="1"/>
          <p:nvPr/>
        </p:nvSpPr>
        <p:spPr>
          <a:xfrm>
            <a:off x="196644" y="6400800"/>
            <a:ext cx="373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3354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Навчальний курс «Історія науки і техніки» 2018-2019 н.р. — Вікі ЦДУ">
            <a:extLst>
              <a:ext uri="{FF2B5EF4-FFF2-40B4-BE49-F238E27FC236}">
                <a16:creationId xmlns:a16="http://schemas.microsoft.com/office/drawing/2014/main" id="{2D4EDF93-848D-57FE-275D-B6D815569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685" y="265471"/>
            <a:ext cx="3847503" cy="4186083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2052" name="Picture 4" descr="Музей Истории Науки и Техники">
            <a:extLst>
              <a:ext uri="{FF2B5EF4-FFF2-40B4-BE49-F238E27FC236}">
                <a16:creationId xmlns:a16="http://schemas.microsoft.com/office/drawing/2014/main" id="{725A19E7-36B6-F07D-93DA-197678D0B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901" y="4451554"/>
            <a:ext cx="5365492" cy="188287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95D2E7-9B82-DFF8-49D5-026E2653B478}"/>
              </a:ext>
            </a:extLst>
          </p:cNvPr>
          <p:cNvSpPr txBox="1"/>
          <p:nvPr/>
        </p:nvSpPr>
        <p:spPr>
          <a:xfrm>
            <a:off x="5489489" y="1200056"/>
            <a:ext cx="6174658" cy="156966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Історія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науки і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техніки</a:t>
            </a:r>
            <a:r>
              <a:rPr lang="ru-RU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 порівняно молода самостійна наукова дисципліна, </a:t>
            </a:r>
            <a:r>
              <a:rPr lang="uk-UA" sz="2400" dirty="0">
                <a:solidFill>
                  <a:srgbClr val="212126"/>
                </a:solidFill>
                <a:effectLst/>
                <a:latin typeface="GraphikLC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яка перш за все займається вивченням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процесу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розвитку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науки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UA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255C1F-9901-ED1F-AF63-0E495545FE58}"/>
              </a:ext>
            </a:extLst>
          </p:cNvPr>
          <p:cNvSpPr txBox="1"/>
          <p:nvPr/>
        </p:nvSpPr>
        <p:spPr>
          <a:xfrm>
            <a:off x="1127791" y="4764771"/>
            <a:ext cx="4788309" cy="156966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Людство постійно розвивається</a:t>
            </a:r>
            <a:r>
              <a:rPr lang="ru-RU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внаслідок чого періодично виникають все нові і нові відкриття. </a:t>
            </a:r>
            <a:endParaRPr lang="ru-UA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52D333-F29A-BD71-9957-3F14374163AB}"/>
              </a:ext>
            </a:extLst>
          </p:cNvPr>
          <p:cNvSpPr txBox="1"/>
          <p:nvPr/>
        </p:nvSpPr>
        <p:spPr>
          <a:xfrm>
            <a:off x="179901" y="640786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4625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614B02-43B5-6F80-A054-E315B1871DCC}"/>
              </a:ext>
            </a:extLst>
          </p:cNvPr>
          <p:cNvSpPr txBox="1"/>
          <p:nvPr/>
        </p:nvSpPr>
        <p:spPr>
          <a:xfrm>
            <a:off x="1038536" y="466605"/>
            <a:ext cx="6096000" cy="4154984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Національно-патріотичне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виховання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комплексна 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система заходів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щодо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формування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молодого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покоління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високої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патріотичної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свідомості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почуття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вірності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любові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Батьківщини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турботи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 благо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народу,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готовності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виконання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громадянського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конституційного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обов’язку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захисту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національних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інтересів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цілісності</a:t>
            </a:r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незалежності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України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сприяння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становленню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як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правової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демократичної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соціальної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держави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UA" sz="2400" dirty="0"/>
          </a:p>
        </p:txBody>
      </p:sp>
      <p:pic>
        <p:nvPicPr>
          <p:cNvPr id="3074" name="Picture 2" descr="Що таке патріотизм і чи можна його розвинути — Україна — Психологія / NV">
            <a:extLst>
              <a:ext uri="{FF2B5EF4-FFF2-40B4-BE49-F238E27FC236}">
                <a16:creationId xmlns:a16="http://schemas.microsoft.com/office/drawing/2014/main" id="{8D6FA867-A2F1-A88D-46C9-6A639CE9A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939" y="1177591"/>
            <a:ext cx="3683409" cy="1841705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3076" name="Picture 4" descr="Завдання і напрями національно-патріотичного виховання в школі - Новини">
            <a:extLst>
              <a:ext uri="{FF2B5EF4-FFF2-40B4-BE49-F238E27FC236}">
                <a16:creationId xmlns:a16="http://schemas.microsoft.com/office/drawing/2014/main" id="{16B27D57-98FB-47D3-9CD3-2A8082EC1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778" y="4933250"/>
            <a:ext cx="4007875" cy="158311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4121EE-3D9D-7215-4E21-8756206627DB}"/>
              </a:ext>
            </a:extLst>
          </p:cNvPr>
          <p:cNvSpPr txBox="1"/>
          <p:nvPr/>
        </p:nvSpPr>
        <p:spPr>
          <a:xfrm>
            <a:off x="7354527" y="3842828"/>
            <a:ext cx="4427589" cy="2677656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Найважливішим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пріоритетом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національно-патріотичного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виховання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є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формування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ціннісного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ставлення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особистості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українського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народу,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Батьківщини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держави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UA" sz="24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нації</a:t>
            </a:r>
            <a:r>
              <a:rPr lang="ru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UA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BBCD3D-605C-398C-1452-8CD55BB1BD73}"/>
              </a:ext>
            </a:extLst>
          </p:cNvPr>
          <p:cNvSpPr txBox="1"/>
          <p:nvPr/>
        </p:nvSpPr>
        <p:spPr>
          <a:xfrm>
            <a:off x="133349" y="639139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4750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B5F972-4861-031F-4AF9-2D201BFFA3B8}"/>
              </a:ext>
            </a:extLst>
          </p:cNvPr>
          <p:cNvSpPr txBox="1"/>
          <p:nvPr/>
        </p:nvSpPr>
        <p:spPr>
          <a:xfrm>
            <a:off x="3048000" y="383910"/>
            <a:ext cx="6096000" cy="2246769"/>
          </a:xfrm>
          <a:prstGeom prst="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 час навчання студенти здобувають не лише знання необхідні для майбутньої фахової праці, а й формують патріотичні засади та погляди на світ.</a:t>
            </a:r>
            <a:endParaRPr lang="ru-UA" sz="2800" dirty="0"/>
          </a:p>
        </p:txBody>
      </p:sp>
      <p:pic>
        <p:nvPicPr>
          <p:cNvPr id="4098" name="Picture 2" descr="Студенти, які навчаються закордоном, можуть виїжджати з України - Київська  обласна військова адміністрація">
            <a:extLst>
              <a:ext uri="{FF2B5EF4-FFF2-40B4-BE49-F238E27FC236}">
                <a16:creationId xmlns:a16="http://schemas.microsoft.com/office/drawing/2014/main" id="{7A3A65D0-ED05-ACC0-E0D6-CC338C977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309" y="3651438"/>
            <a:ext cx="5066071" cy="240478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100" name="Picture 4" descr="Українські прикордонники не випускають студентів іноземних вишів на  навчання: що відбувається">
            <a:extLst>
              <a:ext uri="{FF2B5EF4-FFF2-40B4-BE49-F238E27FC236}">
                <a16:creationId xmlns:a16="http://schemas.microsoft.com/office/drawing/2014/main" id="{02AEF37C-A008-9FCC-47A5-C8155F33B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169" y="3651438"/>
            <a:ext cx="4757858" cy="240478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CF441A-114B-0749-EA79-B8E9CB8AC761}"/>
              </a:ext>
            </a:extLst>
          </p:cNvPr>
          <p:cNvSpPr txBox="1"/>
          <p:nvPr/>
        </p:nvSpPr>
        <p:spPr>
          <a:xfrm>
            <a:off x="11572568" y="643704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4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7065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Толубінський Всеволод Іванович – Інститут технічної теплофізики">
            <a:extLst>
              <a:ext uri="{FF2B5EF4-FFF2-40B4-BE49-F238E27FC236}">
                <a16:creationId xmlns:a16="http://schemas.microsoft.com/office/drawing/2014/main" id="{2564CBF8-29CB-5AA0-9605-1A96ACBF9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103" y="933023"/>
            <a:ext cx="3415446" cy="4172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540E05-2EAB-34EA-2420-C622726DC505}"/>
              </a:ext>
            </a:extLst>
          </p:cNvPr>
          <p:cNvSpPr txBox="1"/>
          <p:nvPr/>
        </p:nvSpPr>
        <p:spPr>
          <a:xfrm>
            <a:off x="1560103" y="5632891"/>
            <a:ext cx="3415446" cy="954107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Толубінський</a:t>
            </a:r>
            <a:r>
              <a:rPr lang="uk-UA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Всеволод Іванович </a:t>
            </a:r>
            <a:endParaRPr lang="ru-UA" sz="2800" dirty="0"/>
          </a:p>
        </p:txBody>
      </p:sp>
      <p:pic>
        <p:nvPicPr>
          <p:cNvPr id="5124" name="Picture 4" descr="Професор Микола Петрович Калабухов: вчений, педагог, фізик-експериментатор.  До 120-річчя від дня народження | КПИ им. Игоря Сикорского">
            <a:extLst>
              <a:ext uri="{FF2B5EF4-FFF2-40B4-BE49-F238E27FC236}">
                <a16:creationId xmlns:a16="http://schemas.microsoft.com/office/drawing/2014/main" id="{0DB0C5C8-C2B1-3DE8-713C-DB6AC0C1A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913" y="933023"/>
            <a:ext cx="5386175" cy="417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A56E30-5B54-2E7C-0A00-8567EFDF5AE4}"/>
              </a:ext>
            </a:extLst>
          </p:cNvPr>
          <p:cNvSpPr txBox="1"/>
          <p:nvPr/>
        </p:nvSpPr>
        <p:spPr>
          <a:xfrm>
            <a:off x="6946278" y="5599075"/>
            <a:ext cx="3415446" cy="954107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Калабухов </a:t>
            </a:r>
          </a:p>
          <a:p>
            <a:pPr algn="ctr"/>
            <a:r>
              <a:rPr lang="uk-UA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Микола Петрович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E087F7-571E-934A-584D-A34ACE6FAA59}"/>
              </a:ext>
            </a:extLst>
          </p:cNvPr>
          <p:cNvSpPr txBox="1"/>
          <p:nvPr/>
        </p:nvSpPr>
        <p:spPr>
          <a:xfrm>
            <a:off x="137651" y="636851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5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755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FE0EEB-B03D-21D0-BA09-5ABEFF6245DF}"/>
              </a:ext>
            </a:extLst>
          </p:cNvPr>
          <p:cNvSpPr txBox="1"/>
          <p:nvPr/>
        </p:nvSpPr>
        <p:spPr>
          <a:xfrm>
            <a:off x="2310581" y="353564"/>
            <a:ext cx="7570838" cy="156966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Внаслідок вмілого застосування реальних прикладів з історії науки і техніки та демонстрації чіткої перспективності, у студентства збуджується зацікавленість та ініціативність</a:t>
            </a:r>
            <a:endParaRPr lang="ru-UA" sz="2400" dirty="0"/>
          </a:p>
        </p:txBody>
      </p:sp>
      <p:pic>
        <p:nvPicPr>
          <p:cNvPr id="6146" name="Picture 2" descr="Лідер у Мені - Дій! Наша природа вимагає від нас діяти, а не чекати, поки  успіх впаде з неба.. Одного розвитку не вистачає, щоб підвищити  ефективність та шлях до успіху, нам потрібна">
            <a:extLst>
              <a:ext uri="{FF2B5EF4-FFF2-40B4-BE49-F238E27FC236}">
                <a16:creationId xmlns:a16="http://schemas.microsoft.com/office/drawing/2014/main" id="{AC2066E1-FBBF-AD67-F792-936321635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625" y="4330082"/>
            <a:ext cx="2143125" cy="2143125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148" name="Picture 4" descr="Що таке ініціативність і як стати ініціативним людиною – Конструктор Успіху">
            <a:extLst>
              <a:ext uri="{FF2B5EF4-FFF2-40B4-BE49-F238E27FC236}">
                <a16:creationId xmlns:a16="http://schemas.microsoft.com/office/drawing/2014/main" id="{E5DA14AF-76A7-E7DD-F71C-012E6BC14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074" y="2216869"/>
            <a:ext cx="4290405" cy="156966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150" name="Picture 6" descr="Toleran Conference Service - Ідеальний менеджер - який він? По-перше, він  100% працює в «Company Toleran»😅 Це людина, в якій зібрані найкращі  організаторські здібності. Це універсальний солдат👮🏼‍♀️ Рішучість,  ініціативність , комунікабельність ...">
            <a:extLst>
              <a:ext uri="{FF2B5EF4-FFF2-40B4-BE49-F238E27FC236}">
                <a16:creationId xmlns:a16="http://schemas.microsoft.com/office/drawing/2014/main" id="{2C8CD569-5436-99D2-37AB-DC2476F1A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521" y="2690275"/>
            <a:ext cx="4086583" cy="2317462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6152" name="Picture 8" descr="Чому важливо розвивати емоційний інтелект і емпатію">
            <a:extLst>
              <a:ext uri="{FF2B5EF4-FFF2-40B4-BE49-F238E27FC236}">
                <a16:creationId xmlns:a16="http://schemas.microsoft.com/office/drawing/2014/main" id="{3ABEC857-D5E1-DCC0-0764-DEEB574E1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909" y="4330082"/>
            <a:ext cx="2850801" cy="2143125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9D7A41-6C39-F220-26F7-F91EC7B10D54}"/>
              </a:ext>
            </a:extLst>
          </p:cNvPr>
          <p:cNvSpPr txBox="1"/>
          <p:nvPr/>
        </p:nvSpPr>
        <p:spPr>
          <a:xfrm>
            <a:off x="147484" y="647320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89218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843CC7-C713-5ADE-DEA0-27A06C065C7D}"/>
              </a:ext>
            </a:extLst>
          </p:cNvPr>
          <p:cNvSpPr txBox="1"/>
          <p:nvPr/>
        </p:nvSpPr>
        <p:spPr>
          <a:xfrm>
            <a:off x="1130710" y="1478402"/>
            <a:ext cx="9930580" cy="3901196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uk-UA" sz="2800" spc="35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Інтегрування історії науки та техніки України в освітній процес з метою покращення патріотичного виховання безумовно є дієвим, практичним,  а головне перспективним методом. А отже для успішного розвитку майбутнього держави, застосування такого методу в освітньому процесі має дуже важливе значення.</a:t>
            </a:r>
            <a:endParaRPr lang="ru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D1595E-157A-AAD6-C31A-CC99C2A7ACD9}"/>
              </a:ext>
            </a:extLst>
          </p:cNvPr>
          <p:cNvSpPr txBox="1"/>
          <p:nvPr/>
        </p:nvSpPr>
        <p:spPr>
          <a:xfrm>
            <a:off x="68826" y="64886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00871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D0941B-5E32-B30D-05C2-605D826F251C}"/>
              </a:ext>
            </a:extLst>
          </p:cNvPr>
          <p:cNvSpPr txBox="1"/>
          <p:nvPr/>
        </p:nvSpPr>
        <p:spPr>
          <a:xfrm>
            <a:off x="2517058" y="2045110"/>
            <a:ext cx="7157884" cy="2308324"/>
          </a:xfrm>
          <a:prstGeom prst="rect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uk-UA" sz="4800" dirty="0"/>
          </a:p>
          <a:p>
            <a:pPr algn="ctr"/>
            <a:r>
              <a:rPr lang="uk-UA" sz="4800" dirty="0"/>
              <a:t>Дякую за увагу!</a:t>
            </a:r>
          </a:p>
          <a:p>
            <a:pPr algn="ctr"/>
            <a:endParaRPr lang="ru-UA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DE7F2E-54FF-0EB7-252F-228A5AF69038}"/>
              </a:ext>
            </a:extLst>
          </p:cNvPr>
          <p:cNvSpPr txBox="1"/>
          <p:nvPr/>
        </p:nvSpPr>
        <p:spPr>
          <a:xfrm>
            <a:off x="117987" y="64886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13763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830060-1B7D-0FF6-67BE-2A14217EA1BA}"/>
              </a:ext>
            </a:extLst>
          </p:cNvPr>
          <p:cNvSpPr txBox="1"/>
          <p:nvPr/>
        </p:nvSpPr>
        <p:spPr>
          <a:xfrm>
            <a:off x="127819" y="714218"/>
            <a:ext cx="12064181" cy="5429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uk-UA" sz="1800" b="1" spc="35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360"/>
              </a:spcBef>
              <a:buFont typeface="+mj-lt"/>
              <a:buAutoNum type="arabicPeriod"/>
            </a:pP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науки і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.-метод.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студ. ф-ту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прикладної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математики ;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посіб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студ. спец. 113 «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Прикладна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математика», 121 «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Інженерія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програмного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123 «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Комп’ютерна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інженерія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/ І. К.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Лебедєв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Л. Р.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Ігнатова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 І.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Махінько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КПІ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Сікорського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Київ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КПІ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Ігоря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Сікорського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Вид-во «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Політехніка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2021. – 128 с. 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360"/>
              </a:spcBef>
              <a:buFont typeface="+mj-lt"/>
              <a:buAutoNum type="arabicPeriod"/>
            </a:pP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Національно-патріотичне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виховання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молоді</a:t>
            </a:r>
            <a:r>
              <a:rPr lang="ru-UA" sz="18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веб-сайт. URL: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://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osvita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pozashkilna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osvita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vihovna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robota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zahist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ditini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nacionalno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patriotichne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vihovannya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(дата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звернення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03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.20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ru-UA" sz="18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360"/>
              </a:spcBef>
              <a:buFont typeface="+mj-lt"/>
              <a:buAutoNum type="arabicPeriod"/>
            </a:pP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Теплотехніка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[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загальнотехн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фак.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вузів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УРСР] / І. Т.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Швець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І.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Толубінський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М. Ф.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Кіраковський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шк., 1969. — 588 с., 1 л. схем., 1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л.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діагр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іл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Бібліогр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Авт.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перед назв.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Швець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І. Т. II.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Толубінський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І. III.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Кіраковський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М. Ф. 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375"/>
              </a:spcBef>
              <a:spcAft>
                <a:spcPts val="800"/>
              </a:spcAft>
              <a:buFont typeface="+mj-lt"/>
              <a:buAutoNum type="arabicPeriod"/>
            </a:pP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Довідник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фізики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: для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вступників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вузи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[пер. з рос.] / А. Й.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Гайовий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М. П.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Калабухов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 Є. Левашова, В. Г. Чепуренко ;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ред. проф. М. П.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Калабухов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 —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Наук. думка, 1970. — 326 с. : черт. —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Алф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покажчик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с. 323-326. I.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Гайовий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Андрій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Йосипович</a:t>
            </a:r>
            <a:r>
              <a:rPr lang="ru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II. Калабухов Микола Петрович III. Левашова Л. Є. IV. Чепуренко В. Г.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52B7A8-4873-FFB3-D134-B82F0E32EBAF}"/>
              </a:ext>
            </a:extLst>
          </p:cNvPr>
          <p:cNvSpPr txBox="1"/>
          <p:nvPr/>
        </p:nvSpPr>
        <p:spPr>
          <a:xfrm>
            <a:off x="127819" y="6393115"/>
            <a:ext cx="6150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06025836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28</TotalTime>
  <Words>592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Gill Sans MT</vt:lpstr>
      <vt:lpstr>GraphikLC</vt:lpstr>
      <vt:lpstr>Impact</vt:lpstr>
      <vt:lpstr>Times New Roman</vt:lpstr>
      <vt:lpstr>Эмблема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 Андреечкин</dc:creator>
  <cp:lastModifiedBy>Антон Андреечкин</cp:lastModifiedBy>
  <cp:revision>1</cp:revision>
  <dcterms:created xsi:type="dcterms:W3CDTF">2023-04-13T10:30:35Z</dcterms:created>
  <dcterms:modified xsi:type="dcterms:W3CDTF">2023-04-18T16:21:42Z</dcterms:modified>
</cp:coreProperties>
</file>