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3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5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7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0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9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5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7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C408-B0F1-4B05-AEB0-3BB8AEAE791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DCE2-A013-43AA-BE83-E75838DAC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8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3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2023-04-10T11:06:43Z</dcterms:created>
  <dcterms:modified xsi:type="dcterms:W3CDTF">2023-04-13T12:40:04Z</dcterms:modified>
</cp:coreProperties>
</file>