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 Light" panose="020B0604020202020204" charset="-52"/>
      <p:regular r:id="rId17"/>
      <p:bold r:id="rId18"/>
      <p:italic r:id="rId19"/>
      <p:boldItalic r:id="rId20"/>
    </p:embeddedFont>
    <p:embeddedFont>
      <p:font typeface="Montserrat Medium" panose="020B0604020202020204" charset="-52"/>
      <p:regular r:id="rId21"/>
      <p:bold r:id="rId22"/>
      <p:italic r:id="rId23"/>
      <p:boldItalic r:id="rId24"/>
    </p:embeddedFont>
    <p:embeddedFont>
      <p:font typeface="Montserrat" panose="020B0604020202020204" charset="-52"/>
      <p:regular r:id="rId25"/>
      <p:bold r:id="rId26"/>
      <p:italic r:id="rId27"/>
      <p:boldItalic r:id="rId28"/>
    </p:embeddedFont>
    <p:embeddedFont>
      <p:font typeface="Montserrat ExtraBold" panose="020B0604020202020204" charset="-52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91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2f31c41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2f31c41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f31c41e0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f31c41e0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3a51d44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3a51d44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f31c41e0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f31c41e0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3a51d448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3a51d448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f31c41e0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f31c41e0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3a51d448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3a51d448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f31c41e0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f31c41e0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f31c41e0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f31c41e0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3a51d448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3a51d448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3a51d448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3a51d448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f31c41e0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2f31c41e0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f31c41e0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f31c41e0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3a51d44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3a51d44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04875" y="523575"/>
            <a:ext cx="8026800" cy="897600"/>
          </a:xfrm>
          <a:prstGeom prst="rect">
            <a:avLst/>
          </a:prstGeom>
          <a:noFill/>
          <a:ln>
            <a:noFill/>
          </a:ln>
          <a:effectLst>
            <a:outerShdw blurRad="242888" dist="57150" dir="342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4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РОЗПІЗНАВАННЯ ШРИФТІВ У ЦИФРОВИХ ЗОБРАЖЕННЯХ</a:t>
            </a:r>
            <a:endParaRPr sz="4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301412" y="4153500"/>
            <a:ext cx="4842588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4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Підготував: Шевченко </a:t>
            </a:r>
            <a:r>
              <a:rPr lang="ru" sz="18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Д. В., </a:t>
            </a:r>
            <a:r>
              <a:rPr lang="ru" sz="1800" dirty="0" smtClean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Керівник: Кушлик-Дивульська </a:t>
            </a:r>
            <a:r>
              <a:rPr lang="ru" sz="18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О. І.</a:t>
            </a:r>
            <a:endParaRPr sz="18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3F04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 descr="C:\WINDOWS\Temp\Rar$DRa0.088\0001.jpg"/>
          <p:cNvPicPr preferRelativeResize="0"/>
          <p:nvPr/>
        </p:nvPicPr>
        <p:blipFill rotWithShape="1">
          <a:blip r:embed="rId3">
            <a:alphaModFix/>
          </a:blip>
          <a:srcRect l="8608" t="9836" r="5132" b="75175"/>
          <a:stretch/>
        </p:blipFill>
        <p:spPr>
          <a:xfrm>
            <a:off x="191850" y="1199575"/>
            <a:ext cx="8610699" cy="10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/>
        </p:nvSpPr>
        <p:spPr>
          <a:xfrm>
            <a:off x="2056925" y="2655325"/>
            <a:ext cx="571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CE5CD"/>
                </a:solidFill>
                <a:latin typeface="Montserrat"/>
                <a:ea typeface="Montserrat"/>
                <a:cs typeface="Montserrat"/>
                <a:sym typeface="Montserrat"/>
              </a:rPr>
              <a:t> Панграма шрифту Арсенал.</a:t>
            </a:r>
            <a:endParaRPr sz="2400">
              <a:solidFill>
                <a:srgbClr val="FCE5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289525" y="271325"/>
            <a:ext cx="5185800" cy="24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Побудовані для ряду літер (без заокруглень) ряди Фур’є. Для цього виконано ряд дій: розміщення літери (її фрагмента) відповідно до початку системи координат; описання за допомогою математичної функції (стала або лінійна залежність); продовження парним, непарним способом для її задання на симетричному проміжку [-l, l]); обчислення коефіцієнтів ряду Фур’є за відомими формулами. Запис обмеженої кількості членів тригонометричного ряду (за синусами чи косинусами) демонструють їх збіжність до розглянутих функцій-літер.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900" y="1725600"/>
            <a:ext cx="3417900" cy="3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/>
        </p:nvSpPr>
        <p:spPr>
          <a:xfrm>
            <a:off x="2412300" y="4128475"/>
            <a:ext cx="6731700" cy="10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Інтенсивний розвиток різних за розмірами гаджетів спричинив появу адаптивних веб-сайтів. Оформлення таких веб-сайтів може автоматично пристосовуватися до екрану користувача, як і розмір шрифтів, для чого також використовують </a:t>
            </a:r>
            <a:r>
              <a:rPr lang="ru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ряди Фур’є. </a:t>
            </a:r>
            <a:endParaRPr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0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21000" y="311850"/>
            <a:ext cx="7902000" cy="4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ЛІТЕРАТУРА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1. Назва з екрана. [Електронний ресурс]: http://www.gutenberg.org.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2. Андрианова Е. Г. Аппаратно - программный комплекс обработки и создания неформатных электронных документов на основе технологии автоадаптивных шрифтов. / Е. Г. Андрианова, А. Н. Сотников, И. Н. Чередниченко. Наука и Образование. МГТУ им. Н. Э. Баумана. Элекрон. журн. 2014. № 11. С. 623-634. 2014. Режим доступу: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https://cyberleninka.ru/article/n/apparatno-programmnyy-kompleks-obrabotki-i-sozdaniya-neformatnyh-elektronnyh-dokumentov-na-osnove-tehnologii-avtoadaptivnyh-shriftov/viewer.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3. Торкатюк В. І. Шрифт як основа інформаційних технологій в управлінській діяльності. / В. І. Торкатюк, О. А. Векленко, В. П. Бутнік та ін. / Комп’ютерне моделювання та інформаційні технології в природничих науках, 2000. Режим доступу: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https://books.google.com.ua/books?hl=uk&amp;amp;lr=&amp;amp;id=VIElDwAAQBAJ&amp;amp;oi=fnd&amp;amp;pg=PA180&amp;amp;dq=info:7v89q9ctuy4J:scholar.google.com/&amp;amp;ots=dIDgxlH1De&amp;amp;sig=8woX7sDIetv6eifY7AXVGDairc8&amp;amp;redir_esc=y#v=onepage&amp;amp;q&amp;amp;f=false.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4. Нижегородцева Д. О. Розробка дизайну адаптивного сайту з використанням фреймворків bootstrap 4 / Д. О. Нижегородцева, Р. У. Стативко, 2019. Режим доступу: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https://cyberleninka.ru/article/n/razrabotka-dizayna-adaptivnogo-veb-sayta-s-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primeneniem-freymvorka-bootstrap-4/viewer.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514225" y="1430500"/>
            <a:ext cx="8026800" cy="897600"/>
          </a:xfrm>
          <a:prstGeom prst="rect">
            <a:avLst/>
          </a:prstGeom>
          <a:noFill/>
          <a:ln>
            <a:noFill/>
          </a:ln>
          <a:effectLst>
            <a:outerShdw blurRad="242888" dist="57150" dir="342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4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ДЯКУЮ ЗА УВАГУ.</a:t>
            </a:r>
            <a:endParaRPr sz="40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689800" y="4153500"/>
            <a:ext cx="3454200" cy="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4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940350" y="424225"/>
            <a:ext cx="7263300" cy="4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План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★"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Проблема якості оцифровування старих видань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★"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Застосування рядів Фур’є для розпізнавання унікальних шрифтів видання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★"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Аналіз українського шрифту “Арсенал”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★"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Застування рядів Фур’є у веб-сторінках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152400" y="86950"/>
            <a:ext cx="8650200" cy="17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45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1971 році проект Gutenberg розпочав сканування старих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360045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друкованих і рукописних видань,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360045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 з кожним роком кількість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360045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сканованих робіт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360045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збільшується.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01149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815925" y="96300"/>
            <a:ext cx="22332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Велика частина цих відцифрованих сканів публікується в тому ж вигляді, в якому вони отримані від пристрою вводу зображення.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106925"/>
            <a:ext cx="5106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Пов’язано це з труднощами розпізнавання (сучасні системи дають дуже великий відсоток помилок), подальшою обробкою і відображенням (багато символів давно вийшли з ужитку або взагалі унікальні), оскільки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шрифти і стиль  оформлення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таких документів сильно відрізняються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від сучасних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Montserrat"/>
                <a:ea typeface="Montserrat"/>
                <a:cs typeface="Montserrat"/>
                <a:sym typeface="Montserrat"/>
              </a:rPr>
              <a:t>стандартів.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941" y="0"/>
            <a:ext cx="3681064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28750"/>
            <a:ext cx="2235775" cy="18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304800"/>
            <a:ext cx="48387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 rot="-761222">
            <a:off x="724770" y="829124"/>
            <a:ext cx="7694466" cy="129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Цю ситуацію можна виправити за допомогою технології формування автоадаптивних шрифтів для неформатних графічних документів.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9415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5806150" y="355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004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Суть методу полягає у створенні «словника» різних символів (аналоги букв, графічні об’єкти словосполучень), що зустрічається у тексті. Таким чином можна значно пришвидшити сканування, адже буде відбуватися розпізнавання символів, а не кожної графеми шрифту.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280525" y="531425"/>
            <a:ext cx="3665100" cy="3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Для розпізнавання символів використовують перетворення ряду Фур’є, який є рівномірно збіжним рядом для кусково-неперервної лінійної функції. 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550" y="531425"/>
            <a:ext cx="4478075" cy="358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15945"/>
          <a:stretch/>
        </p:blipFill>
        <p:spPr>
          <a:xfrm>
            <a:off x="-35011" y="0"/>
            <a:ext cx="9179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118450" y="139000"/>
            <a:ext cx="38220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Елементи літери можна записати як функцію, а як ми знаємо, будь-яку функцію можна записати за допомогою періодичних функцій. Єдина проблема постає у виборі точки відліку, де буде найменша кількість помилок. Проведено аналіз деяких великих літер українського ділового шрифту «Арсенал» (2012 р.), який є 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набірним шрифтом, 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напівзакритим ґротеском традиційних 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форм.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Екран (16:9)</PresentationFormat>
  <Paragraphs>39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Montserrat Light</vt:lpstr>
      <vt:lpstr>Montserrat Medium</vt:lpstr>
      <vt:lpstr>Montserrat</vt:lpstr>
      <vt:lpstr>Montserrat ExtraBold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Liliya</dc:creator>
  <cp:lastModifiedBy>RePack by Diakov</cp:lastModifiedBy>
  <cp:revision>2</cp:revision>
  <dcterms:modified xsi:type="dcterms:W3CDTF">2020-05-07T10:19:40Z</dcterms:modified>
</cp:coreProperties>
</file>