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18"/>
  </p:notesMasterIdLst>
  <p:handoutMasterIdLst>
    <p:handoutMasterId r:id="rId19"/>
  </p:handoutMasterIdLst>
  <p:sldIdLst>
    <p:sldId id="531" r:id="rId5"/>
    <p:sldId id="2445" r:id="rId6"/>
    <p:sldId id="2439" r:id="rId7"/>
    <p:sldId id="623" r:id="rId8"/>
    <p:sldId id="2447" r:id="rId9"/>
    <p:sldId id="2449" r:id="rId10"/>
    <p:sldId id="2440" r:id="rId11"/>
    <p:sldId id="2438" r:id="rId12"/>
    <p:sldId id="2442" r:id="rId13"/>
    <p:sldId id="2448" r:id="rId14"/>
    <p:sldId id="2446" r:id="rId15"/>
    <p:sldId id="2434" r:id="rId16"/>
    <p:sldId id="2444" r:id="rId17"/>
  </p:sldIdLst>
  <p:sldSz cx="12192000" cy="6858000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36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33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242" autoAdjust="0"/>
  </p:normalViewPr>
  <p:slideViewPr>
    <p:cSldViewPr snapToGrid="0" showGuides="1">
      <p:cViewPr>
        <p:scale>
          <a:sx n="81" d="100"/>
          <a:sy n="81" d="100"/>
        </p:scale>
        <p:origin x="-300" y="12"/>
      </p:cViewPr>
      <p:guideLst>
        <p:guide orient="horz" pos="2136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BBB53ED6-A346-41EA-88EE-98A1D5659FE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D291D7B9-1F1D-4F9B-BCD4-0B6893C41A5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E24F13A-D6C9-4B87-8F9B-8CF2A5E25937}" type="datetime1">
              <a:rPr lang="ru-RU" smtClean="0"/>
              <a:pPr rtl="0"/>
              <a:t>07.05.2020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BA075128-B596-47B1-BE57-1C5A71A36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 4">
            <a:extLst>
              <a:ext uri="{FF2B5EF4-FFF2-40B4-BE49-F238E27FC236}">
                <a16:creationId xmlns="" xmlns:a16="http://schemas.microsoft.com/office/drawing/2014/main" id="{CE17B0F1-FE0D-44CC-BCF0-1CC4C91125A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BDEF39B-AF2A-4EFA-AE7E-EC1FF3735F5A}" type="slidenum">
              <a:rPr lang="ru-RU" smtClean="0"/>
              <a:pPr rtl="0"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57443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E7DB1C-525F-4CCA-ACFE-F1C4D2B36BF6}" type="datetime1">
              <a:rPr lang="ru-RU" smtClean="0"/>
              <a:pPr/>
              <a:t>07.05.2020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22109BC-39F4-43B1-850C-D5EB0E6480C8}" type="slidenum">
              <a:rPr lang="ru-RU" noProof="0" smtClean="0"/>
              <a:pPr rtl="0"/>
              <a:t>‹№›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821591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 baseline="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22109BC-39F4-43B1-850C-D5EB0E6480C8}" type="slidenum">
              <a:rPr lang="ru-RU" smtClean="0"/>
              <a:pPr rtl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4993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22109BC-39F4-43B1-850C-D5EB0E6480C8}" type="slidenum">
              <a:rPr lang="ru-RU" smtClean="0"/>
              <a:pPr rtl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4242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22109BC-39F4-43B1-850C-D5EB0E6480C8}" type="slidenum">
              <a:rPr lang="ru-RU" smtClean="0"/>
              <a:pPr rtl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50753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22109BC-39F4-43B1-850C-D5EB0E6480C8}" type="slidenum">
              <a:rPr lang="ru-RU" smtClean="0"/>
              <a:pPr rtl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13964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22109BC-39F4-43B1-850C-D5EB0E6480C8}" type="slidenum">
              <a:rPr lang="ru-RU" smtClean="0"/>
              <a:pPr rtl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3418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22109BC-39F4-43B1-850C-D5EB0E6480C8}" type="slidenum">
              <a:rPr lang="ru-RU" smtClean="0"/>
              <a:pPr rtl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59314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22109BC-39F4-43B1-850C-D5EB0E6480C8}" type="slidenum">
              <a:rPr lang="ru-RU" smtClean="0"/>
              <a:pPr rtl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7730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22109BC-39F4-43B1-850C-D5EB0E6480C8}" type="slidenum">
              <a:rPr lang="ru-RU" smtClean="0"/>
              <a:pPr rtl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47183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22109BC-39F4-43B1-850C-D5EB0E6480C8}" type="slidenum">
              <a:rPr lang="ru-RU" smtClean="0"/>
              <a:pPr rtl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9856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3139127" y="2540523"/>
            <a:ext cx="1998483" cy="1987966"/>
          </a:xfrm>
          <a:prstGeom prst="ellipse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8" name="Овал 7"/>
          <p:cNvSpPr/>
          <p:nvPr/>
        </p:nvSpPr>
        <p:spPr>
          <a:xfrm>
            <a:off x="9339902" y="3267948"/>
            <a:ext cx="535937" cy="533117"/>
          </a:xfrm>
          <a:prstGeom prst="ellipse">
            <a:avLst/>
          </a:prstGeom>
          <a:solidFill>
            <a:schemeClr val="accent1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9" name="Овал 8"/>
          <p:cNvSpPr/>
          <p:nvPr/>
        </p:nvSpPr>
        <p:spPr>
          <a:xfrm>
            <a:off x="1526768" y="3429000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7" name="Заголовок 2"/>
          <p:cNvSpPr>
            <a:spLocks noGrp="1"/>
          </p:cNvSpPr>
          <p:nvPr>
            <p:ph type="title" hasCustomPrompt="1"/>
          </p:nvPr>
        </p:nvSpPr>
        <p:spPr>
          <a:xfrm>
            <a:off x="1104900" y="1979630"/>
            <a:ext cx="10668000" cy="2969443"/>
          </a:xfrm>
          <a:prstGeom prst="rect">
            <a:avLst/>
          </a:prstGeom>
          <a:effectLst/>
        </p:spPr>
        <p:txBody>
          <a:bodyPr tIns="0" bIns="91440" rtlCol="0" anchor="ctr" anchorCtr="0"/>
          <a:lstStyle>
            <a:lvl1pPr algn="ctr">
              <a:lnSpc>
                <a:spcPct val="150000"/>
              </a:lnSpc>
              <a:defRPr sz="11499" kern="3000" spc="2000" baseline="0"/>
            </a:lvl1pPr>
          </a:lstStyle>
          <a:p>
            <a:pPr rtl="0"/>
            <a:r>
              <a:rPr lang="ru-RU" noProof="0" dirty="0"/>
              <a:t>ЗАГОЛОВОК</a:t>
            </a:r>
          </a:p>
        </p:txBody>
      </p:sp>
      <p:sp>
        <p:nvSpPr>
          <p:cNvPr id="10" name="Овал 9"/>
          <p:cNvSpPr/>
          <p:nvPr/>
        </p:nvSpPr>
        <p:spPr>
          <a:xfrm>
            <a:off x="3120076" y="1119481"/>
            <a:ext cx="4749538" cy="4724544"/>
          </a:xfrm>
          <a:prstGeom prst="ellipse">
            <a:avLst/>
          </a:prstGeom>
          <a:noFill/>
          <a:ln w="3175">
            <a:solidFill>
              <a:schemeClr val="tx1">
                <a:alpha val="10000"/>
              </a:schemeClr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2" name="Овал 11"/>
          <p:cNvSpPr/>
          <p:nvPr/>
        </p:nvSpPr>
        <p:spPr>
          <a:xfrm>
            <a:off x="1526769" y="1668430"/>
            <a:ext cx="3610841" cy="3591839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7" name="Овал 16"/>
          <p:cNvSpPr/>
          <p:nvPr userDrawn="1"/>
        </p:nvSpPr>
        <p:spPr>
          <a:xfrm>
            <a:off x="1526768" y="3429000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="" xmlns:a16="http://schemas.microsoft.com/office/drawing/2014/main" id="{4703ED78-9792-4917-9463-BAE14924155A}"/>
              </a:ext>
            </a:extLst>
          </p:cNvPr>
          <p:cNvSpPr/>
          <p:nvPr userDrawn="1"/>
        </p:nvSpPr>
        <p:spPr>
          <a:xfrm rot="10800000">
            <a:off x="8439878" y="5850862"/>
            <a:ext cx="3682959" cy="100713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9" name="Полилиния: Фигура 18">
            <a:extLst>
              <a:ext uri="{FF2B5EF4-FFF2-40B4-BE49-F238E27FC236}">
                <a16:creationId xmlns="" xmlns:a16="http://schemas.microsoft.com/office/drawing/2014/main" id="{6CB0B64F-356D-4C37-BDB5-3CB1B066C4C9}"/>
              </a:ext>
            </a:extLst>
          </p:cNvPr>
          <p:cNvSpPr/>
          <p:nvPr userDrawn="1"/>
        </p:nvSpPr>
        <p:spPr>
          <a:xfrm>
            <a:off x="1104900" y="-9056"/>
            <a:ext cx="3682959" cy="100713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3" name="Подзаголовок 2">
            <a:extLst>
              <a:ext uri="{FF2B5EF4-FFF2-40B4-BE49-F238E27FC236}">
                <a16:creationId xmlns="" xmlns:a16="http://schemas.microsoft.com/office/drawing/2014/main" id="{742D2790-EA30-4E0B-B8F3-16FBA340C5A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104900" y="4528489"/>
            <a:ext cx="10668000" cy="853179"/>
          </a:xfrm>
        </p:spPr>
        <p:txBody>
          <a:bodyPr vert="horz" lIns="0" tIns="45720" rIns="0" bIns="45720" rtlCol="0">
            <a:noAutofit/>
          </a:bodyPr>
          <a:lstStyle>
            <a:lvl1pPr marL="0" indent="0" algn="ctr">
              <a:buNone/>
              <a:defRPr lang="en-US" sz="3600" spc="600">
                <a:solidFill>
                  <a:srgbClr val="2F3342"/>
                </a:solidFill>
              </a:defRPr>
            </a:lvl1pPr>
          </a:lstStyle>
          <a:p>
            <a:pPr marL="228600" lvl="0" indent="-228600" algn="ctr" rtl="0"/>
            <a:r>
              <a:rPr lang="ru-RU" noProof="0" dirty="0"/>
              <a:t>СТИЛЬ ОБРАЗЦА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2296669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8F6A756B-881F-4AD8-88A2-0DEA57AC8086}"/>
              </a:ext>
            </a:extLst>
          </p:cNvPr>
          <p:cNvSpPr/>
          <p:nvPr userDrawn="1"/>
        </p:nvSpPr>
        <p:spPr>
          <a:xfrm>
            <a:off x="9575801" y="1199097"/>
            <a:ext cx="4695527" cy="4670817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52E1879E-468E-4022-BADB-7EA13901AAC4}"/>
              </a:ext>
            </a:extLst>
          </p:cNvPr>
          <p:cNvSpPr/>
          <p:nvPr userDrawn="1"/>
        </p:nvSpPr>
        <p:spPr>
          <a:xfrm>
            <a:off x="1058659" y="759742"/>
            <a:ext cx="5578882" cy="5549523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9" name="Овал 8">
            <a:extLst>
              <a:ext uri="{FF2B5EF4-FFF2-40B4-BE49-F238E27FC236}">
                <a16:creationId xmlns="" xmlns:a16="http://schemas.microsoft.com/office/drawing/2014/main" id="{C926C8E7-AF48-4D69-8A29-78C339929E06}"/>
              </a:ext>
            </a:extLst>
          </p:cNvPr>
          <p:cNvSpPr/>
          <p:nvPr userDrawn="1"/>
        </p:nvSpPr>
        <p:spPr>
          <a:xfrm>
            <a:off x="6309668" y="5745357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0" name="Овал 9">
            <a:extLst>
              <a:ext uri="{FF2B5EF4-FFF2-40B4-BE49-F238E27FC236}">
                <a16:creationId xmlns="" xmlns:a16="http://schemas.microsoft.com/office/drawing/2014/main" id="{12BAE379-8BA3-4C38-80B9-F6ECE8575046}"/>
              </a:ext>
            </a:extLst>
          </p:cNvPr>
          <p:cNvSpPr/>
          <p:nvPr userDrawn="1"/>
        </p:nvSpPr>
        <p:spPr>
          <a:xfrm>
            <a:off x="7062787" y="1199097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="" xmlns:a16="http://schemas.microsoft.com/office/drawing/2014/main" id="{BDC42F51-DCAB-4C33-9689-ABC135D1EE8D}"/>
              </a:ext>
            </a:extLst>
          </p:cNvPr>
          <p:cNvSpPr/>
          <p:nvPr userDrawn="1"/>
        </p:nvSpPr>
        <p:spPr>
          <a:xfrm rot="10800000">
            <a:off x="10507442" y="6397343"/>
            <a:ext cx="1684558" cy="46065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="" xmlns:a16="http://schemas.microsoft.com/office/drawing/2014/main" id="{A5BC48F8-98EB-4550-8EAC-1248034E9560}"/>
              </a:ext>
            </a:extLst>
          </p:cNvPr>
          <p:cNvSpPr/>
          <p:nvPr userDrawn="1"/>
        </p:nvSpPr>
        <p:spPr>
          <a:xfrm>
            <a:off x="1496753" y="0"/>
            <a:ext cx="2057848" cy="562736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4" name="Заголовок 13">
            <a:extLst>
              <a:ext uri="{FF2B5EF4-FFF2-40B4-BE49-F238E27FC236}">
                <a16:creationId xmlns="" xmlns:a16="http://schemas.microsoft.com/office/drawing/2014/main" id="{EAF2EDC5-8FCA-8543-8C1F-688DA6DC9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="" xmlns:a16="http://schemas.microsoft.com/office/drawing/2014/main" id="{CBD8003D-13A7-4986-AB10-F4984336278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867164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8F6A756B-881F-4AD8-88A2-0DEA57AC8086}"/>
              </a:ext>
            </a:extLst>
          </p:cNvPr>
          <p:cNvSpPr/>
          <p:nvPr userDrawn="1"/>
        </p:nvSpPr>
        <p:spPr>
          <a:xfrm>
            <a:off x="9575801" y="1199097"/>
            <a:ext cx="4695527" cy="4670817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52E1879E-468E-4022-BADB-7EA13901AAC4}"/>
              </a:ext>
            </a:extLst>
          </p:cNvPr>
          <p:cNvSpPr/>
          <p:nvPr userDrawn="1"/>
        </p:nvSpPr>
        <p:spPr>
          <a:xfrm>
            <a:off x="1058659" y="759742"/>
            <a:ext cx="5578882" cy="5549523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9" name="Овал 8">
            <a:extLst>
              <a:ext uri="{FF2B5EF4-FFF2-40B4-BE49-F238E27FC236}">
                <a16:creationId xmlns="" xmlns:a16="http://schemas.microsoft.com/office/drawing/2014/main" id="{C926C8E7-AF48-4D69-8A29-78C339929E06}"/>
              </a:ext>
            </a:extLst>
          </p:cNvPr>
          <p:cNvSpPr/>
          <p:nvPr userDrawn="1"/>
        </p:nvSpPr>
        <p:spPr>
          <a:xfrm>
            <a:off x="6309668" y="5745357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0" name="Овал 9">
            <a:extLst>
              <a:ext uri="{FF2B5EF4-FFF2-40B4-BE49-F238E27FC236}">
                <a16:creationId xmlns="" xmlns:a16="http://schemas.microsoft.com/office/drawing/2014/main" id="{12BAE379-8BA3-4C38-80B9-F6ECE8575046}"/>
              </a:ext>
            </a:extLst>
          </p:cNvPr>
          <p:cNvSpPr/>
          <p:nvPr userDrawn="1"/>
        </p:nvSpPr>
        <p:spPr>
          <a:xfrm>
            <a:off x="7062787" y="1199097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="" xmlns:a16="http://schemas.microsoft.com/office/drawing/2014/main" id="{BDC42F51-DCAB-4C33-9689-ABC135D1EE8D}"/>
              </a:ext>
            </a:extLst>
          </p:cNvPr>
          <p:cNvSpPr/>
          <p:nvPr userDrawn="1"/>
        </p:nvSpPr>
        <p:spPr>
          <a:xfrm rot="10800000">
            <a:off x="10507442" y="6397343"/>
            <a:ext cx="1684558" cy="46065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="" xmlns:a16="http://schemas.microsoft.com/office/drawing/2014/main" id="{A5BC48F8-98EB-4550-8EAC-1248034E9560}"/>
              </a:ext>
            </a:extLst>
          </p:cNvPr>
          <p:cNvSpPr/>
          <p:nvPr userDrawn="1"/>
        </p:nvSpPr>
        <p:spPr>
          <a:xfrm>
            <a:off x="1496753" y="0"/>
            <a:ext cx="2057848" cy="562736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68348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0126770-6622-450D-A1F3-BC241C88D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352550"/>
            <a:ext cx="10248899" cy="4824413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8F6A756B-881F-4AD8-88A2-0DEA57AC8086}"/>
              </a:ext>
            </a:extLst>
          </p:cNvPr>
          <p:cNvSpPr/>
          <p:nvPr userDrawn="1"/>
        </p:nvSpPr>
        <p:spPr>
          <a:xfrm>
            <a:off x="9575801" y="1199097"/>
            <a:ext cx="4695527" cy="4670817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52E1879E-468E-4022-BADB-7EA13901AAC4}"/>
              </a:ext>
            </a:extLst>
          </p:cNvPr>
          <p:cNvSpPr/>
          <p:nvPr userDrawn="1"/>
        </p:nvSpPr>
        <p:spPr>
          <a:xfrm>
            <a:off x="1058659" y="759742"/>
            <a:ext cx="5578882" cy="5549523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9" name="Овал 8">
            <a:extLst>
              <a:ext uri="{FF2B5EF4-FFF2-40B4-BE49-F238E27FC236}">
                <a16:creationId xmlns="" xmlns:a16="http://schemas.microsoft.com/office/drawing/2014/main" id="{C926C8E7-AF48-4D69-8A29-78C339929E06}"/>
              </a:ext>
            </a:extLst>
          </p:cNvPr>
          <p:cNvSpPr/>
          <p:nvPr userDrawn="1"/>
        </p:nvSpPr>
        <p:spPr>
          <a:xfrm>
            <a:off x="6309668" y="5745357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0" name="Овал 9">
            <a:extLst>
              <a:ext uri="{FF2B5EF4-FFF2-40B4-BE49-F238E27FC236}">
                <a16:creationId xmlns="" xmlns:a16="http://schemas.microsoft.com/office/drawing/2014/main" id="{12BAE379-8BA3-4C38-80B9-F6ECE8575046}"/>
              </a:ext>
            </a:extLst>
          </p:cNvPr>
          <p:cNvSpPr/>
          <p:nvPr userDrawn="1"/>
        </p:nvSpPr>
        <p:spPr>
          <a:xfrm>
            <a:off x="7062787" y="1199097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="" xmlns:a16="http://schemas.microsoft.com/office/drawing/2014/main" id="{BDC42F51-DCAB-4C33-9689-ABC135D1EE8D}"/>
              </a:ext>
            </a:extLst>
          </p:cNvPr>
          <p:cNvSpPr/>
          <p:nvPr userDrawn="1"/>
        </p:nvSpPr>
        <p:spPr>
          <a:xfrm rot="10800000">
            <a:off x="10507442" y="6397343"/>
            <a:ext cx="1684558" cy="46065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="" xmlns:a16="http://schemas.microsoft.com/office/drawing/2014/main" id="{A5BC48F8-98EB-4550-8EAC-1248034E9560}"/>
              </a:ext>
            </a:extLst>
          </p:cNvPr>
          <p:cNvSpPr/>
          <p:nvPr userDrawn="1"/>
        </p:nvSpPr>
        <p:spPr>
          <a:xfrm>
            <a:off x="1496753" y="0"/>
            <a:ext cx="2057848" cy="562736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4" name="Заголовок 13">
            <a:extLst>
              <a:ext uri="{FF2B5EF4-FFF2-40B4-BE49-F238E27FC236}">
                <a16:creationId xmlns="" xmlns:a16="http://schemas.microsoft.com/office/drawing/2014/main" id="{EAF2EDC5-8FCA-8543-8C1F-688DA6DC9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6877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Изображение и содержимо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Овал 9"/>
          <p:cNvSpPr/>
          <p:nvPr/>
        </p:nvSpPr>
        <p:spPr>
          <a:xfrm>
            <a:off x="9575801" y="1199097"/>
            <a:ext cx="4695527" cy="4670817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2" name="Овал 11"/>
          <p:cNvSpPr/>
          <p:nvPr/>
        </p:nvSpPr>
        <p:spPr>
          <a:xfrm>
            <a:off x="1486227" y="5671415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3" name="Овал 12"/>
          <p:cNvSpPr/>
          <p:nvPr/>
        </p:nvSpPr>
        <p:spPr>
          <a:xfrm>
            <a:off x="1890628" y="1947676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4" name="Овал 13"/>
          <p:cNvSpPr/>
          <p:nvPr/>
        </p:nvSpPr>
        <p:spPr>
          <a:xfrm>
            <a:off x="2765121" y="685800"/>
            <a:ext cx="5578882" cy="5549523"/>
          </a:xfrm>
          <a:prstGeom prst="ellipse">
            <a:avLst/>
          </a:prstGeom>
          <a:noFill/>
          <a:ln w="3175">
            <a:solidFill>
              <a:schemeClr val="tx1">
                <a:alpha val="10000"/>
              </a:schemeClr>
            </a:solidFill>
            <a:prstDash val="soli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49" name="Овал 48"/>
          <p:cNvSpPr/>
          <p:nvPr userDrawn="1"/>
        </p:nvSpPr>
        <p:spPr>
          <a:xfrm>
            <a:off x="11574658" y="6192906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50" name="Овал 49"/>
          <p:cNvSpPr/>
          <p:nvPr/>
        </p:nvSpPr>
        <p:spPr>
          <a:xfrm>
            <a:off x="5310052" y="667885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20" name="Рисунок 19"/>
          <p:cNvSpPr>
            <a:spLocks noGrp="1"/>
          </p:cNvSpPr>
          <p:nvPr>
            <p:ph type="pic" sz="quarter" idx="56" hasCustomPrompt="1"/>
          </p:nvPr>
        </p:nvSpPr>
        <p:spPr>
          <a:xfrm>
            <a:off x="1104765" y="-1579"/>
            <a:ext cx="3816695" cy="6858000"/>
          </a:xfrm>
          <a:custGeom>
            <a:avLst/>
            <a:gdLst>
              <a:gd name="connsiteX0" fmla="*/ 0 w 3816695"/>
              <a:gd name="connsiteY0" fmla="*/ 0 h 6858000"/>
              <a:gd name="connsiteX1" fmla="*/ 1779016 w 3816695"/>
              <a:gd name="connsiteY1" fmla="*/ 0 h 6858000"/>
              <a:gd name="connsiteX2" fmla="*/ 2081372 w 3816695"/>
              <a:gd name="connsiteY2" fmla="*/ 182719 h 6858000"/>
              <a:gd name="connsiteX3" fmla="*/ 3816695 w 3816695"/>
              <a:gd name="connsiteY3" fmla="*/ 3429297 h 6858000"/>
              <a:gd name="connsiteX4" fmla="*/ 2081372 w 3816695"/>
              <a:gd name="connsiteY4" fmla="*/ 6675876 h 6858000"/>
              <a:gd name="connsiteX5" fmla="*/ 1779999 w 3816695"/>
              <a:gd name="connsiteY5" fmla="*/ 6858000 h 6858000"/>
              <a:gd name="connsiteX6" fmla="*/ 0 w 381669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16695" h="6858000">
                <a:moveTo>
                  <a:pt x="0" y="0"/>
                </a:moveTo>
                <a:lnTo>
                  <a:pt x="1779016" y="0"/>
                </a:lnTo>
                <a:lnTo>
                  <a:pt x="2081372" y="182719"/>
                </a:lnTo>
                <a:cubicBezTo>
                  <a:pt x="3128342" y="886316"/>
                  <a:pt x="3816695" y="2077842"/>
                  <a:pt x="3816695" y="3429297"/>
                </a:cubicBezTo>
                <a:cubicBezTo>
                  <a:pt x="3816695" y="4780752"/>
                  <a:pt x="3128342" y="5972279"/>
                  <a:pt x="2081372" y="6675876"/>
                </a:cubicBezTo>
                <a:lnTo>
                  <a:pt x="1779999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rtlCol="0" anchor="ctr">
            <a:noAutofit/>
          </a:bodyPr>
          <a:lstStyle>
            <a:lvl1pPr algn="ctr">
              <a:lnSpc>
                <a:spcPct val="100000"/>
              </a:lnSpc>
              <a:defRPr sz="1100" b="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Перетащите </a:t>
            </a:r>
          </a:p>
          <a:p>
            <a:pPr rtl="0"/>
            <a:r>
              <a:rPr lang="ru-RU" noProof="0" dirty="0"/>
              <a:t>сюда изображение</a:t>
            </a:r>
          </a:p>
        </p:txBody>
      </p:sp>
      <p:sp>
        <p:nvSpPr>
          <p:cNvPr id="19" name="Рисунок 18"/>
          <p:cNvSpPr>
            <a:spLocks noGrp="1"/>
          </p:cNvSpPr>
          <p:nvPr>
            <p:ph type="pic" sz="quarter" idx="87" hasCustomPrompt="1"/>
          </p:nvPr>
        </p:nvSpPr>
        <p:spPr>
          <a:xfrm>
            <a:off x="11003946" y="2043400"/>
            <a:ext cx="1188054" cy="2768041"/>
          </a:xfrm>
          <a:custGeom>
            <a:avLst/>
            <a:gdLst>
              <a:gd name="connsiteX0" fmla="*/ 1549799 w 1549799"/>
              <a:gd name="connsiteY0" fmla="*/ 0 h 3610868"/>
              <a:gd name="connsiteX1" fmla="*/ 1549799 w 1549799"/>
              <a:gd name="connsiteY1" fmla="*/ 3610868 h 3610868"/>
              <a:gd name="connsiteX2" fmla="*/ 1469233 w 1549799"/>
              <a:gd name="connsiteY2" fmla="*/ 3598637 h 3610868"/>
              <a:gd name="connsiteX3" fmla="*/ 0 w 1549799"/>
              <a:gd name="connsiteY3" fmla="*/ 1805434 h 3610868"/>
              <a:gd name="connsiteX4" fmla="*/ 1469233 w 1549799"/>
              <a:gd name="connsiteY4" fmla="*/ 12231 h 36108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49799" h="3610868">
                <a:moveTo>
                  <a:pt x="1549799" y="0"/>
                </a:moveTo>
                <a:lnTo>
                  <a:pt x="1549799" y="3610868"/>
                </a:lnTo>
                <a:lnTo>
                  <a:pt x="1469233" y="3598637"/>
                </a:lnTo>
                <a:cubicBezTo>
                  <a:pt x="630743" y="3427960"/>
                  <a:pt x="0" y="2689969"/>
                  <a:pt x="0" y="1805434"/>
                </a:cubicBezTo>
                <a:cubicBezTo>
                  <a:pt x="0" y="920900"/>
                  <a:pt x="630743" y="182908"/>
                  <a:pt x="1469233" y="12231"/>
                </a:cubicBez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rtlCol="0" anchor="ctr">
            <a:noAutofit/>
          </a:bodyPr>
          <a:lstStyle>
            <a:lvl1pPr algn="ctr">
              <a:lnSpc>
                <a:spcPct val="100000"/>
              </a:lnSpc>
              <a:defRPr sz="1100" b="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r>
              <a:rPr lang="ru-RU" noProof="0" dirty="0"/>
              <a:t>Перетащите </a:t>
            </a:r>
          </a:p>
          <a:p>
            <a:pPr rtl="0"/>
            <a:r>
              <a:rPr lang="ru-RU" noProof="0" dirty="0"/>
              <a:t>сюда изображение</a:t>
            </a:r>
          </a:p>
        </p:txBody>
      </p:sp>
      <p:sp>
        <p:nvSpPr>
          <p:cNvPr id="16" name="Заголовок 7">
            <a:extLst>
              <a:ext uri="{FF2B5EF4-FFF2-40B4-BE49-F238E27FC236}">
                <a16:creationId xmlns="" xmlns:a16="http://schemas.microsoft.com/office/drawing/2014/main" id="{0E95E1C1-C3CC-4989-9ABC-178293BB83E0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5224938" y="2622012"/>
            <a:ext cx="5578882" cy="3550187"/>
          </a:xfrm>
        </p:spPr>
        <p:txBody>
          <a:bodyPr tIns="73152" rtlCol="0">
            <a:noAutofit/>
          </a:bodyPr>
          <a:lstStyle>
            <a:lvl1pPr algn="l">
              <a:lnSpc>
                <a:spcPct val="145000"/>
              </a:lnSpc>
              <a:spcBef>
                <a:spcPts val="0"/>
              </a:spcBef>
              <a:defRPr lang="en-US" sz="1400" b="0" i="0" baseline="0" smtClean="0">
                <a:effectLst/>
              </a:defRPr>
            </a:lvl1pPr>
            <a:lvl2pPr algn="ctr">
              <a:defRPr/>
            </a:lvl2pPr>
            <a:lvl3pPr algn="ctr">
              <a:defRPr/>
            </a:lvl3pPr>
            <a:lvl4pPr algn="ctr">
              <a:lnSpc>
                <a:spcPct val="150000"/>
              </a:lnSpc>
              <a:defRPr/>
            </a:lvl4pPr>
            <a:lvl5pPr algn="ctr">
              <a:defRPr/>
            </a:lvl5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23" name="Полилиния: Фигура 22">
            <a:extLst>
              <a:ext uri="{FF2B5EF4-FFF2-40B4-BE49-F238E27FC236}">
                <a16:creationId xmlns="" xmlns:a16="http://schemas.microsoft.com/office/drawing/2014/main" id="{B6064CAB-1057-41AD-A199-A6E8A7026465}"/>
              </a:ext>
            </a:extLst>
          </p:cNvPr>
          <p:cNvSpPr/>
          <p:nvPr userDrawn="1"/>
        </p:nvSpPr>
        <p:spPr>
          <a:xfrm>
            <a:off x="8524888" y="-1578"/>
            <a:ext cx="1684558" cy="46065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61F670D-DDAE-4842-9FA1-6B3293DA6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0597" y="1254264"/>
            <a:ext cx="5568696" cy="1335024"/>
          </a:xfrm>
        </p:spPr>
        <p:txBody>
          <a:bodyPr vert="horz" lIns="91440" tIns="0" rIns="91440" bIns="0" rtlCol="0" anchor="b" anchorCtr="0">
            <a:noAutofit/>
          </a:bodyPr>
          <a:lstStyle>
            <a:lvl1pPr>
              <a:defRPr lang="en-US" sz="3600" b="0" baseline="0">
                <a:solidFill>
                  <a:schemeClr val="tx1">
                    <a:lumMod val="85000"/>
                    <a:lumOff val="15000"/>
                  </a:schemeClr>
                </a:solidFill>
                <a:ea typeface="+mn-ea"/>
                <a:cs typeface="+mn-cs"/>
              </a:defRPr>
            </a:lvl1pPr>
          </a:lstStyle>
          <a:p>
            <a:pPr marL="0" lvl="0" indent="0" rt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ru-RU" noProof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540782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олилиния: Фигура 10">
            <a:extLst>
              <a:ext uri="{FF2B5EF4-FFF2-40B4-BE49-F238E27FC236}">
                <a16:creationId xmlns="" xmlns:a16="http://schemas.microsoft.com/office/drawing/2014/main" id="{30E54A15-983A-490F-A7FB-0881E0C810F7}"/>
              </a:ext>
            </a:extLst>
          </p:cNvPr>
          <p:cNvSpPr/>
          <p:nvPr userDrawn="1"/>
        </p:nvSpPr>
        <p:spPr>
          <a:xfrm>
            <a:off x="5428096" y="0"/>
            <a:ext cx="6763905" cy="6858000"/>
          </a:xfrm>
          <a:custGeom>
            <a:avLst/>
            <a:gdLst>
              <a:gd name="connsiteX0" fmla="*/ 1 w 6763905"/>
              <a:gd name="connsiteY0" fmla="*/ 0 h 6858000"/>
              <a:gd name="connsiteX1" fmla="*/ 6763905 w 6763905"/>
              <a:gd name="connsiteY1" fmla="*/ 0 h 6858000"/>
              <a:gd name="connsiteX2" fmla="*/ 6763905 w 6763905"/>
              <a:gd name="connsiteY2" fmla="*/ 6858000 h 6858000"/>
              <a:gd name="connsiteX3" fmla="*/ 0 w 6763905"/>
              <a:gd name="connsiteY3" fmla="*/ 6858000 h 6858000"/>
              <a:gd name="connsiteX4" fmla="*/ 154196 w 6763905"/>
              <a:gd name="connsiteY4" fmla="*/ 6697120 h 6858000"/>
              <a:gd name="connsiteX5" fmla="*/ 1423557 w 6763905"/>
              <a:gd name="connsiteY5" fmla="*/ 3429000 h 6858000"/>
              <a:gd name="connsiteX6" fmla="*/ 154196 w 6763905"/>
              <a:gd name="connsiteY6" fmla="*/ 16088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763905" h="6858000">
                <a:moveTo>
                  <a:pt x="1" y="0"/>
                </a:moveTo>
                <a:lnTo>
                  <a:pt x="6763905" y="0"/>
                </a:lnTo>
                <a:lnTo>
                  <a:pt x="6763905" y="6858000"/>
                </a:lnTo>
                <a:lnTo>
                  <a:pt x="0" y="6858000"/>
                </a:lnTo>
                <a:lnTo>
                  <a:pt x="154196" y="6697120"/>
                </a:lnTo>
                <a:cubicBezTo>
                  <a:pt x="942872" y="5833950"/>
                  <a:pt x="1423557" y="4687315"/>
                  <a:pt x="1423557" y="3429000"/>
                </a:cubicBezTo>
                <a:cubicBezTo>
                  <a:pt x="1423557" y="2170685"/>
                  <a:pt x="942872" y="1024050"/>
                  <a:pt x="154196" y="160880"/>
                </a:cubicBez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04074E6-E39E-4D19-B91F-8E84F37CBF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96150" y="1036565"/>
            <a:ext cx="4514851" cy="573989"/>
          </a:xfrm>
          <a:prstGeom prst="rect">
            <a:avLst/>
          </a:prstGeom>
        </p:spPr>
        <p:txBody>
          <a:bodyPr lIns="0" rIns="0" rtlCol="0">
            <a:noAutofit/>
          </a:bodyPr>
          <a:lstStyle>
            <a:lvl1pPr>
              <a:defRPr sz="3200" spc="3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ОБРАЗЕЦ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07D1B16-7058-45AD-9B19-E19CAF9668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150" y="2296952"/>
            <a:ext cx="4514851" cy="3779998"/>
          </a:xfrm>
        </p:spPr>
        <p:txBody>
          <a:bodyPr lIns="0" rIns="0" rtlCol="0">
            <a:normAutofit/>
          </a:bodyPr>
          <a:lstStyle>
            <a:lvl1pPr>
              <a:lnSpc>
                <a:spcPct val="150000"/>
              </a:lnSpc>
              <a:defRPr sz="1600">
                <a:solidFill>
                  <a:schemeClr val="bg1"/>
                </a:solidFill>
              </a:defRPr>
            </a:lvl1pPr>
            <a:lvl2pPr>
              <a:lnSpc>
                <a:spcPct val="15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150000"/>
              </a:lnSpc>
              <a:defRPr sz="1400">
                <a:solidFill>
                  <a:schemeClr val="bg1"/>
                </a:solidFill>
              </a:defRPr>
            </a:lvl3pPr>
            <a:lvl4pPr>
              <a:lnSpc>
                <a:spcPct val="150000"/>
              </a:lnSpc>
              <a:defRPr sz="1200">
                <a:solidFill>
                  <a:schemeClr val="bg1"/>
                </a:solidFill>
              </a:defRPr>
            </a:lvl4pPr>
            <a:lvl5pPr>
              <a:lnSpc>
                <a:spcPct val="150000"/>
              </a:lnSpc>
              <a:defRPr sz="12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Текст 2">
            <a:extLst>
              <a:ext uri="{FF2B5EF4-FFF2-40B4-BE49-F238E27FC236}">
                <a16:creationId xmlns="" xmlns:a16="http://schemas.microsoft.com/office/drawing/2014/main" id="{6CAAB964-0A56-4842-AA82-7610F726CD1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326300" y="1675127"/>
            <a:ext cx="4484700" cy="407670"/>
          </a:xfrm>
        </p:spPr>
        <p:txBody>
          <a:bodyPr lIns="0" rIns="0" rtlCol="0">
            <a:noAutofit/>
          </a:bodyPr>
          <a:lstStyle>
            <a:lvl1pPr marL="0" indent="0">
              <a:buNone/>
              <a:defRPr sz="2000" spc="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ОБРАЗЕЦ ТЕКСТА</a:t>
            </a:r>
          </a:p>
        </p:txBody>
      </p:sp>
      <p:sp>
        <p:nvSpPr>
          <p:cNvPr id="13" name="Объект 12">
            <a:extLst>
              <a:ext uri="{FF2B5EF4-FFF2-40B4-BE49-F238E27FC236}">
                <a16:creationId xmlns="" xmlns:a16="http://schemas.microsoft.com/office/drawing/2014/main" id="{483349C3-B089-45CF-9643-0D25E709663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104901" y="518740"/>
            <a:ext cx="4991099" cy="5924550"/>
          </a:xfrm>
        </p:spPr>
        <p:txBody>
          <a:bodyPr rtlCol="0">
            <a:normAutofit/>
          </a:bodyPr>
          <a:lstStyle>
            <a:lvl1pPr>
              <a:defRPr sz="1400">
                <a:latin typeface="+mj-lt"/>
              </a:defRPr>
            </a:lvl1pPr>
            <a:lvl2pPr>
              <a:defRPr sz="1400">
                <a:latin typeface="+mj-lt"/>
              </a:defRPr>
            </a:lvl2pPr>
            <a:lvl3pPr>
              <a:defRPr sz="1400">
                <a:latin typeface="+mj-lt"/>
              </a:defRPr>
            </a:lvl3pPr>
            <a:lvl4pPr>
              <a:defRPr sz="1400">
                <a:latin typeface="+mj-lt"/>
              </a:defRPr>
            </a:lvl4pPr>
            <a:lvl5pPr>
              <a:defRPr sz="1400">
                <a:latin typeface="+mj-lt"/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6" name="Номер слайда 5">
            <a:extLst>
              <a:ext uri="{FF2B5EF4-FFF2-40B4-BE49-F238E27FC236}">
                <a16:creationId xmlns="" xmlns:a16="http://schemas.microsoft.com/office/drawing/2014/main" id="{E7D247BC-E419-4355-8738-B9CE5CA19B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49269" y="6468303"/>
            <a:ext cx="4439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rtl="0"/>
            <a:fld id="{8C2E478F-E849-4A8C-AF1F-CBCC78A7CBFA}" type="slidenum">
              <a:rPr lang="ru-RU" noProof="0" smtClean="0"/>
              <a:pPr rtl="0"/>
              <a:t>‹№›</a:t>
            </a:fld>
            <a:endParaRPr lang="ru-RU" noProof="0" dirty="0"/>
          </a:p>
        </p:txBody>
      </p:sp>
      <p:sp>
        <p:nvSpPr>
          <p:cNvPr id="12" name="Номер слайда 21">
            <a:extLst>
              <a:ext uri="{FF2B5EF4-FFF2-40B4-BE49-F238E27FC236}">
                <a16:creationId xmlns="" xmlns:a16="http://schemas.microsoft.com/office/drawing/2014/main" id="{2AD04D12-2503-45DD-8909-074A5644588E}"/>
              </a:ext>
            </a:extLst>
          </p:cNvPr>
          <p:cNvSpPr txBox="1">
            <a:spLocks/>
          </p:cNvSpPr>
          <p:nvPr userDrawn="1"/>
        </p:nvSpPr>
        <p:spPr>
          <a:xfrm>
            <a:off x="10919584" y="441326"/>
            <a:ext cx="703476" cy="24447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803" b="1" kern="1200">
                <a:solidFill>
                  <a:schemeClr val="tx1">
                    <a:alpha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D8D877B3-D348-4611-9BDB-C5374591D951}" type="slidenum">
              <a:rPr lang="ru-RU" sz="1000" noProof="0" smtClean="0">
                <a:solidFill>
                  <a:schemeClr val="bg1">
                    <a:alpha val="50000"/>
                  </a:schemeClr>
                </a:solidFill>
              </a:rPr>
              <a:pPr rtl="0"/>
              <a:t>‹№›</a:t>
            </a:fld>
            <a:endParaRPr lang="ru-RU" sz="1000" noProof="0" dirty="0">
              <a:solidFill>
                <a:schemeClr val="bg1">
                  <a:alpha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922506"/>
      </p:ext>
    </p:extLst>
  </p:cSld>
  <p:clrMapOvr>
    <a:masterClrMapping/>
  </p:clrMapOvr>
  <p:extLst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DE635FD8-712D-4EE2-A5B6-3DD8DE9C25E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104900" y="0"/>
            <a:ext cx="11087100" cy="6858000"/>
          </a:xfrm>
        </p:spPr>
        <p:txBody>
          <a:bodyPr rtlCol="0"/>
          <a:lstStyle/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5" name="Заголовок 4">
            <a:extLst>
              <a:ext uri="{FF2B5EF4-FFF2-40B4-BE49-F238E27FC236}">
                <a16:creationId xmlns="" xmlns:a16="http://schemas.microsoft.com/office/drawing/2014/main" id="{BAB3F602-0F3F-45E1-BDB9-44D57F6096E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385986" y="853066"/>
            <a:ext cx="2097590" cy="1331680"/>
          </a:xfrm>
        </p:spPr>
        <p:txBody>
          <a:bodyPr rtlCol="0">
            <a:normAutofit/>
          </a:bodyPr>
          <a:lstStyle>
            <a:lvl1pPr algn="ctr">
              <a:defRPr sz="2800"/>
            </a:lvl1pPr>
          </a:lstStyle>
          <a:p>
            <a:pPr rtl="0"/>
            <a:r>
              <a:rPr lang="ru-RU" noProof="0" dirty="0"/>
              <a:t>Подпись</a:t>
            </a:r>
          </a:p>
        </p:txBody>
      </p:sp>
    </p:spTree>
    <p:extLst>
      <p:ext uri="{BB962C8B-B14F-4D97-AF65-F5344CB8AC3E}">
        <p14:creationId xmlns:p14="http://schemas.microsoft.com/office/powerpoint/2010/main" val="1065463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EA32EE4F-6B2E-4FCC-BC34-5BF831F9026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>
          <a:xfrm>
            <a:off x="5425439" y="0"/>
            <a:ext cx="6766561" cy="6858000"/>
          </a:xfrm>
          <a:custGeom>
            <a:avLst/>
            <a:gdLst>
              <a:gd name="connsiteX0" fmla="*/ 0 w 6766561"/>
              <a:gd name="connsiteY0" fmla="*/ 0 h 6858000"/>
              <a:gd name="connsiteX1" fmla="*/ 6766561 w 6766561"/>
              <a:gd name="connsiteY1" fmla="*/ 0 h 6858000"/>
              <a:gd name="connsiteX2" fmla="*/ 6766561 w 6766561"/>
              <a:gd name="connsiteY2" fmla="*/ 6858000 h 6858000"/>
              <a:gd name="connsiteX3" fmla="*/ 0 w 6766561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66561" h="6858000">
                <a:moveTo>
                  <a:pt x="0" y="0"/>
                </a:moveTo>
                <a:lnTo>
                  <a:pt x="6766561" y="0"/>
                </a:lnTo>
                <a:lnTo>
                  <a:pt x="6766561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23" name="Овал 22"/>
          <p:cNvSpPr/>
          <p:nvPr/>
        </p:nvSpPr>
        <p:spPr>
          <a:xfrm>
            <a:off x="1755742" y="759742"/>
            <a:ext cx="5578882" cy="5549523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66" name="Овал 65"/>
          <p:cNvSpPr/>
          <p:nvPr/>
        </p:nvSpPr>
        <p:spPr>
          <a:xfrm>
            <a:off x="3928418" y="5745357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35" name="Овал 34"/>
          <p:cNvSpPr/>
          <p:nvPr/>
        </p:nvSpPr>
        <p:spPr>
          <a:xfrm>
            <a:off x="1524000" y="1812813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8" name="Полилиния: Фигура 17">
            <a:extLst>
              <a:ext uri="{FF2B5EF4-FFF2-40B4-BE49-F238E27FC236}">
                <a16:creationId xmlns="" xmlns:a16="http://schemas.microsoft.com/office/drawing/2014/main" id="{125D7C1C-9CF4-47B3-9ABC-8F0E2CE6CD31}"/>
              </a:ext>
            </a:extLst>
          </p:cNvPr>
          <p:cNvSpPr/>
          <p:nvPr userDrawn="1"/>
        </p:nvSpPr>
        <p:spPr>
          <a:xfrm rot="10800000">
            <a:off x="3192203" y="6397343"/>
            <a:ext cx="1684558" cy="46065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9" name="Полилиния: Фигура 18">
            <a:extLst>
              <a:ext uri="{FF2B5EF4-FFF2-40B4-BE49-F238E27FC236}">
                <a16:creationId xmlns="" xmlns:a16="http://schemas.microsoft.com/office/drawing/2014/main" id="{B0B53361-3F22-4468-B6F8-71E345F70770}"/>
              </a:ext>
            </a:extLst>
          </p:cNvPr>
          <p:cNvSpPr/>
          <p:nvPr userDrawn="1"/>
        </p:nvSpPr>
        <p:spPr>
          <a:xfrm>
            <a:off x="1496753" y="0"/>
            <a:ext cx="2057848" cy="562736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4B38687-48E7-4488-BB10-BDE4F5A73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144" y="1237089"/>
            <a:ext cx="4562856" cy="1563624"/>
          </a:xfrm>
        </p:spPr>
        <p:txBody>
          <a:bodyPr vert="horz" lIns="91440" tIns="0" rIns="91440" bIns="0" rtlCol="0" anchor="b" anchorCtr="0">
            <a:noAutofit/>
          </a:bodyPr>
          <a:lstStyle>
            <a:lvl1pPr>
              <a:defRPr lang="en-US" sz="3600" b="0" baseline="0" dirty="0">
                <a:solidFill>
                  <a:schemeClr val="tx1">
                    <a:lumMod val="85000"/>
                    <a:lumOff val="15000"/>
                  </a:schemeClr>
                </a:solidFill>
                <a:ea typeface="+mn-ea"/>
                <a:cs typeface="+mn-cs"/>
              </a:defRPr>
            </a:lvl1pPr>
          </a:lstStyle>
          <a:p>
            <a:pPr marL="0" lvl="0" indent="0" rtl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</a:pPr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9F3A5C24-92D8-4CC1-AF50-F29B9C30BDBB}"/>
              </a:ext>
            </a:extLst>
          </p:cNvPr>
          <p:cNvSpPr/>
          <p:nvPr userDrawn="1"/>
        </p:nvSpPr>
        <p:spPr>
          <a:xfrm>
            <a:off x="5425439" y="0"/>
            <a:ext cx="6766561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Текст 2">
            <a:extLst>
              <a:ext uri="{FF2B5EF4-FFF2-40B4-BE49-F238E27FC236}">
                <a16:creationId xmlns="" xmlns:a16="http://schemas.microsoft.com/office/drawing/2014/main" id="{89F459E6-70DE-4FF8-AD0C-1B49B34CF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3143" y="2888791"/>
            <a:ext cx="4562856" cy="2410459"/>
          </a:xfrm>
        </p:spPr>
        <p:txBody>
          <a:bodyPr vert="horz" lIns="91440" tIns="73152" rIns="91440" bIns="45720" rtlCol="0">
            <a:noAutofit/>
          </a:bodyPr>
          <a:lstStyle>
            <a:lvl1pPr marL="0" indent="0" algn="l">
              <a:buNone/>
              <a:defRPr lang="en-US" sz="1400" b="0" i="0" baseline="0">
                <a:effectLst/>
              </a:defRPr>
            </a:lvl1pPr>
          </a:lstStyle>
          <a:p>
            <a:pPr marL="228600" lvl="0" indent="-228600" rtl="0">
              <a:lnSpc>
                <a:spcPct val="145000"/>
              </a:lnSpc>
              <a:spcBef>
                <a:spcPts val="0"/>
              </a:spcBef>
            </a:pPr>
            <a:r>
              <a:rPr lang="ru-RU" noProof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69750780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8F6A756B-881F-4AD8-88A2-0DEA57AC8086}"/>
              </a:ext>
            </a:extLst>
          </p:cNvPr>
          <p:cNvSpPr/>
          <p:nvPr userDrawn="1"/>
        </p:nvSpPr>
        <p:spPr>
          <a:xfrm>
            <a:off x="9575801" y="1199097"/>
            <a:ext cx="4695527" cy="4670817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52E1879E-468E-4022-BADB-7EA13901AAC4}"/>
              </a:ext>
            </a:extLst>
          </p:cNvPr>
          <p:cNvSpPr/>
          <p:nvPr userDrawn="1"/>
        </p:nvSpPr>
        <p:spPr>
          <a:xfrm>
            <a:off x="1058659" y="759742"/>
            <a:ext cx="5578882" cy="5549523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9" name="Овал 8">
            <a:extLst>
              <a:ext uri="{FF2B5EF4-FFF2-40B4-BE49-F238E27FC236}">
                <a16:creationId xmlns="" xmlns:a16="http://schemas.microsoft.com/office/drawing/2014/main" id="{C926C8E7-AF48-4D69-8A29-78C339929E06}"/>
              </a:ext>
            </a:extLst>
          </p:cNvPr>
          <p:cNvSpPr/>
          <p:nvPr userDrawn="1"/>
        </p:nvSpPr>
        <p:spPr>
          <a:xfrm>
            <a:off x="6309668" y="5745357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0" name="Овал 9">
            <a:extLst>
              <a:ext uri="{FF2B5EF4-FFF2-40B4-BE49-F238E27FC236}">
                <a16:creationId xmlns="" xmlns:a16="http://schemas.microsoft.com/office/drawing/2014/main" id="{12BAE379-8BA3-4C38-80B9-F6ECE8575046}"/>
              </a:ext>
            </a:extLst>
          </p:cNvPr>
          <p:cNvSpPr/>
          <p:nvPr userDrawn="1"/>
        </p:nvSpPr>
        <p:spPr>
          <a:xfrm>
            <a:off x="7062787" y="1199097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="" xmlns:a16="http://schemas.microsoft.com/office/drawing/2014/main" id="{BDC42F51-DCAB-4C33-9689-ABC135D1EE8D}"/>
              </a:ext>
            </a:extLst>
          </p:cNvPr>
          <p:cNvSpPr/>
          <p:nvPr userDrawn="1"/>
        </p:nvSpPr>
        <p:spPr>
          <a:xfrm rot="10800000">
            <a:off x="10507442" y="6397343"/>
            <a:ext cx="1684558" cy="46065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="" xmlns:a16="http://schemas.microsoft.com/office/drawing/2014/main" id="{A5BC48F8-98EB-4550-8EAC-1248034E9560}"/>
              </a:ext>
            </a:extLst>
          </p:cNvPr>
          <p:cNvSpPr/>
          <p:nvPr userDrawn="1"/>
        </p:nvSpPr>
        <p:spPr>
          <a:xfrm>
            <a:off x="1496753" y="0"/>
            <a:ext cx="2057848" cy="562736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4" name="Заголовок 13">
            <a:extLst>
              <a:ext uri="{FF2B5EF4-FFF2-40B4-BE49-F238E27FC236}">
                <a16:creationId xmlns="" xmlns:a16="http://schemas.microsoft.com/office/drawing/2014/main" id="{EAF2EDC5-8FCA-8543-8C1F-688DA6DC9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3" name="Объект 2">
            <a:extLst>
              <a:ext uri="{FF2B5EF4-FFF2-40B4-BE49-F238E27FC236}">
                <a16:creationId xmlns="" xmlns:a16="http://schemas.microsoft.com/office/drawing/2014/main" id="{28B56F67-6D31-4B9E-8530-E063E5785A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04900" y="1338606"/>
            <a:ext cx="4914900" cy="4838357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5" name="Объект 3">
            <a:extLst>
              <a:ext uri="{FF2B5EF4-FFF2-40B4-BE49-F238E27FC236}">
                <a16:creationId xmlns="" xmlns:a16="http://schemas.microsoft.com/office/drawing/2014/main" id="{69E53391-9670-4404-BC42-063A6EC48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2" y="1338606"/>
            <a:ext cx="5181598" cy="4838357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950755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8F6A756B-881F-4AD8-88A2-0DEA57AC8086}"/>
              </a:ext>
            </a:extLst>
          </p:cNvPr>
          <p:cNvSpPr/>
          <p:nvPr userDrawn="1"/>
        </p:nvSpPr>
        <p:spPr>
          <a:xfrm>
            <a:off x="9575801" y="1199097"/>
            <a:ext cx="4695527" cy="4670817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52E1879E-468E-4022-BADB-7EA13901AAC4}"/>
              </a:ext>
            </a:extLst>
          </p:cNvPr>
          <p:cNvSpPr/>
          <p:nvPr userDrawn="1"/>
        </p:nvSpPr>
        <p:spPr>
          <a:xfrm>
            <a:off x="1058659" y="759742"/>
            <a:ext cx="5578882" cy="5549523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9" name="Овал 8">
            <a:extLst>
              <a:ext uri="{FF2B5EF4-FFF2-40B4-BE49-F238E27FC236}">
                <a16:creationId xmlns="" xmlns:a16="http://schemas.microsoft.com/office/drawing/2014/main" id="{C926C8E7-AF48-4D69-8A29-78C339929E06}"/>
              </a:ext>
            </a:extLst>
          </p:cNvPr>
          <p:cNvSpPr/>
          <p:nvPr userDrawn="1"/>
        </p:nvSpPr>
        <p:spPr>
          <a:xfrm>
            <a:off x="6309668" y="5745357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0" name="Овал 9">
            <a:extLst>
              <a:ext uri="{FF2B5EF4-FFF2-40B4-BE49-F238E27FC236}">
                <a16:creationId xmlns="" xmlns:a16="http://schemas.microsoft.com/office/drawing/2014/main" id="{12BAE379-8BA3-4C38-80B9-F6ECE8575046}"/>
              </a:ext>
            </a:extLst>
          </p:cNvPr>
          <p:cNvSpPr/>
          <p:nvPr userDrawn="1"/>
        </p:nvSpPr>
        <p:spPr>
          <a:xfrm>
            <a:off x="7062787" y="1199097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="" xmlns:a16="http://schemas.microsoft.com/office/drawing/2014/main" id="{BDC42F51-DCAB-4C33-9689-ABC135D1EE8D}"/>
              </a:ext>
            </a:extLst>
          </p:cNvPr>
          <p:cNvSpPr/>
          <p:nvPr userDrawn="1"/>
        </p:nvSpPr>
        <p:spPr>
          <a:xfrm rot="10800000">
            <a:off x="10507442" y="6397343"/>
            <a:ext cx="1684558" cy="46065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="" xmlns:a16="http://schemas.microsoft.com/office/drawing/2014/main" id="{A5BC48F8-98EB-4550-8EAC-1248034E9560}"/>
              </a:ext>
            </a:extLst>
          </p:cNvPr>
          <p:cNvSpPr/>
          <p:nvPr userDrawn="1"/>
        </p:nvSpPr>
        <p:spPr>
          <a:xfrm>
            <a:off x="1496753" y="0"/>
            <a:ext cx="2057848" cy="562736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4" name="Заголовок 13">
            <a:extLst>
              <a:ext uri="{FF2B5EF4-FFF2-40B4-BE49-F238E27FC236}">
                <a16:creationId xmlns="" xmlns:a16="http://schemas.microsoft.com/office/drawing/2014/main" id="{EAF2EDC5-8FCA-8543-8C1F-688DA6DC9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6" name="Текст 2">
            <a:extLst>
              <a:ext uri="{FF2B5EF4-FFF2-40B4-BE49-F238E27FC236}">
                <a16:creationId xmlns="" xmlns:a16="http://schemas.microsoft.com/office/drawing/2014/main" id="{9473839A-0FBA-4FFD-963E-C459DBF019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4900" y="1341797"/>
            <a:ext cx="4892675" cy="823912"/>
          </a:xfr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7" name="Объект 3">
            <a:extLst>
              <a:ext uri="{FF2B5EF4-FFF2-40B4-BE49-F238E27FC236}">
                <a16:creationId xmlns="" xmlns:a16="http://schemas.microsoft.com/office/drawing/2014/main" id="{780A680B-0184-4FD9-B262-BC525F0FE0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04900" y="2308409"/>
            <a:ext cx="4892675" cy="3881254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18" name="Текст 4">
            <a:extLst>
              <a:ext uri="{FF2B5EF4-FFF2-40B4-BE49-F238E27FC236}">
                <a16:creationId xmlns="" xmlns:a16="http://schemas.microsoft.com/office/drawing/2014/main" id="{2BB13104-4CA8-41CF-97D3-CC8715182B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94426" y="1341797"/>
            <a:ext cx="5160961" cy="823912"/>
          </a:xfr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9" name="Объект 5">
            <a:extLst>
              <a:ext uri="{FF2B5EF4-FFF2-40B4-BE49-F238E27FC236}">
                <a16:creationId xmlns="" xmlns:a16="http://schemas.microsoft.com/office/drawing/2014/main" id="{F6A37A72-F47E-45B8-B790-D1444B0023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94426" y="2308409"/>
            <a:ext cx="5160962" cy="3881254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67963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>
            <a:extLst>
              <a:ext uri="{FF2B5EF4-FFF2-40B4-BE49-F238E27FC236}">
                <a16:creationId xmlns="" xmlns:a16="http://schemas.microsoft.com/office/drawing/2014/main" id="{8F6A756B-881F-4AD8-88A2-0DEA57AC8086}"/>
              </a:ext>
            </a:extLst>
          </p:cNvPr>
          <p:cNvSpPr/>
          <p:nvPr userDrawn="1"/>
        </p:nvSpPr>
        <p:spPr>
          <a:xfrm>
            <a:off x="9575801" y="1199097"/>
            <a:ext cx="4695527" cy="4670817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8" name="Овал 7">
            <a:extLst>
              <a:ext uri="{FF2B5EF4-FFF2-40B4-BE49-F238E27FC236}">
                <a16:creationId xmlns="" xmlns:a16="http://schemas.microsoft.com/office/drawing/2014/main" id="{52E1879E-468E-4022-BADB-7EA13901AAC4}"/>
              </a:ext>
            </a:extLst>
          </p:cNvPr>
          <p:cNvSpPr/>
          <p:nvPr userDrawn="1"/>
        </p:nvSpPr>
        <p:spPr>
          <a:xfrm>
            <a:off x="1058659" y="759742"/>
            <a:ext cx="5578882" cy="5549523"/>
          </a:xfrm>
          <a:prstGeom prst="ellipse">
            <a:avLst/>
          </a:prstGeom>
          <a:noFill/>
          <a:ln w="6350">
            <a:solidFill>
              <a:schemeClr val="tx1">
                <a:alpha val="10000"/>
              </a:schemeClr>
            </a:solidFill>
            <a:prstDash val="sysDot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9" name="Овал 8">
            <a:extLst>
              <a:ext uri="{FF2B5EF4-FFF2-40B4-BE49-F238E27FC236}">
                <a16:creationId xmlns="" xmlns:a16="http://schemas.microsoft.com/office/drawing/2014/main" id="{C926C8E7-AF48-4D69-8A29-78C339929E06}"/>
              </a:ext>
            </a:extLst>
          </p:cNvPr>
          <p:cNvSpPr/>
          <p:nvPr userDrawn="1"/>
        </p:nvSpPr>
        <p:spPr>
          <a:xfrm>
            <a:off x="6309668" y="5745357"/>
            <a:ext cx="106064" cy="105506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0" name="Овал 9">
            <a:extLst>
              <a:ext uri="{FF2B5EF4-FFF2-40B4-BE49-F238E27FC236}">
                <a16:creationId xmlns="" xmlns:a16="http://schemas.microsoft.com/office/drawing/2014/main" id="{12BAE379-8BA3-4C38-80B9-F6ECE8575046}"/>
              </a:ext>
            </a:extLst>
          </p:cNvPr>
          <p:cNvSpPr/>
          <p:nvPr userDrawn="1"/>
        </p:nvSpPr>
        <p:spPr>
          <a:xfrm>
            <a:off x="5243414" y="6098258"/>
            <a:ext cx="244510" cy="243223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noProof="0" dirty="0"/>
          </a:p>
        </p:txBody>
      </p:sp>
      <p:sp>
        <p:nvSpPr>
          <p:cNvPr id="11" name="Полилиния: Фигура 10">
            <a:extLst>
              <a:ext uri="{FF2B5EF4-FFF2-40B4-BE49-F238E27FC236}">
                <a16:creationId xmlns="" xmlns:a16="http://schemas.microsoft.com/office/drawing/2014/main" id="{BDC42F51-DCAB-4C33-9689-ABC135D1EE8D}"/>
              </a:ext>
            </a:extLst>
          </p:cNvPr>
          <p:cNvSpPr/>
          <p:nvPr userDrawn="1"/>
        </p:nvSpPr>
        <p:spPr>
          <a:xfrm rot="10800000">
            <a:off x="10507442" y="6397343"/>
            <a:ext cx="1684558" cy="460657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Полилиния: Фигура 11">
            <a:extLst>
              <a:ext uri="{FF2B5EF4-FFF2-40B4-BE49-F238E27FC236}">
                <a16:creationId xmlns="" xmlns:a16="http://schemas.microsoft.com/office/drawing/2014/main" id="{A5BC48F8-98EB-4550-8EAC-1248034E9560}"/>
              </a:ext>
            </a:extLst>
          </p:cNvPr>
          <p:cNvSpPr/>
          <p:nvPr userDrawn="1"/>
        </p:nvSpPr>
        <p:spPr>
          <a:xfrm>
            <a:off x="1496753" y="0"/>
            <a:ext cx="2057848" cy="562736"/>
          </a:xfrm>
          <a:custGeom>
            <a:avLst/>
            <a:gdLst>
              <a:gd name="connsiteX0" fmla="*/ 0 w 1684558"/>
              <a:gd name="connsiteY0" fmla="*/ 0 h 460657"/>
              <a:gd name="connsiteX1" fmla="*/ 1684558 w 1684558"/>
              <a:gd name="connsiteY1" fmla="*/ 0 h 460657"/>
              <a:gd name="connsiteX2" fmla="*/ 1670866 w 1684558"/>
              <a:gd name="connsiteY2" fmla="*/ 22419 h 460657"/>
              <a:gd name="connsiteX3" fmla="*/ 842279 w 1684558"/>
              <a:gd name="connsiteY3" fmla="*/ 460657 h 460657"/>
              <a:gd name="connsiteX4" fmla="*/ 13692 w 1684558"/>
              <a:gd name="connsiteY4" fmla="*/ 22419 h 460657"/>
              <a:gd name="connsiteX5" fmla="*/ 0 w 1684558"/>
              <a:gd name="connsiteY5" fmla="*/ 0 h 4606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84558" h="460657">
                <a:moveTo>
                  <a:pt x="0" y="0"/>
                </a:moveTo>
                <a:lnTo>
                  <a:pt x="1684558" y="0"/>
                </a:lnTo>
                <a:lnTo>
                  <a:pt x="1670866" y="22419"/>
                </a:lnTo>
                <a:cubicBezTo>
                  <a:pt x="1491295" y="286821"/>
                  <a:pt x="1187195" y="460657"/>
                  <a:pt x="842279" y="460657"/>
                </a:cubicBezTo>
                <a:cubicBezTo>
                  <a:pt x="497363" y="460657"/>
                  <a:pt x="193263" y="286821"/>
                  <a:pt x="13692" y="22419"/>
                </a:cubicBezTo>
                <a:lnTo>
                  <a:pt x="0" y="0"/>
                </a:lnTo>
                <a:close/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3" name="Заголовок 1">
            <a:extLst>
              <a:ext uri="{FF2B5EF4-FFF2-40B4-BE49-F238E27FC236}">
                <a16:creationId xmlns="" xmlns:a16="http://schemas.microsoft.com/office/drawing/2014/main" id="{34A57A7D-E285-478E-A8B6-10716A7A7E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457200"/>
            <a:ext cx="3667125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ru-RU" noProof="0"/>
              <a:t>Образец заголовка</a:t>
            </a:r>
            <a:endParaRPr lang="ru-RU" noProof="0" dirty="0"/>
          </a:p>
        </p:txBody>
      </p:sp>
      <p:sp>
        <p:nvSpPr>
          <p:cNvPr id="15" name="Текст 3">
            <a:extLst>
              <a:ext uri="{FF2B5EF4-FFF2-40B4-BE49-F238E27FC236}">
                <a16:creationId xmlns="" xmlns:a16="http://schemas.microsoft.com/office/drawing/2014/main" id="{02638390-43F5-47D5-BE57-D060C6E9EB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04900" y="2057400"/>
            <a:ext cx="3667125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16" name="Объект 2">
            <a:extLst>
              <a:ext uri="{FF2B5EF4-FFF2-40B4-BE49-F238E27FC236}">
                <a16:creationId xmlns="" xmlns:a16="http://schemas.microsoft.com/office/drawing/2014/main" id="{366B2167-56BA-4D43-889D-FD798AA1F6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0896" y="457201"/>
            <a:ext cx="6364492" cy="5403850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03594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ED01DAC-95B2-4F9E-A9B4-92382F943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0" y="365125"/>
            <a:ext cx="10248899" cy="7032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7D57AA7-D108-4C6F-9455-5A9AC5F7DB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04900" y="1825625"/>
            <a:ext cx="10248899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ru-RU" noProof="0" dirty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3BBCC2B-A9FA-4472-8509-74B42C12A8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 dirty="0"/>
          </a:p>
        </p:txBody>
      </p:sp>
      <p:cxnSp>
        <p:nvCxnSpPr>
          <p:cNvPr id="13" name="Прямая соединительная линия 12">
            <a:extLst>
              <a:ext uri="{FF2B5EF4-FFF2-40B4-BE49-F238E27FC236}">
                <a16:creationId xmlns="" xmlns:a16="http://schemas.microsoft.com/office/drawing/2014/main" id="{1BD32F58-EB48-4836-BA45-971BA1AA1608}"/>
              </a:ext>
            </a:extLst>
          </p:cNvPr>
          <p:cNvCxnSpPr/>
          <p:nvPr userDrawn="1"/>
        </p:nvCxnSpPr>
        <p:spPr>
          <a:xfrm>
            <a:off x="559704" y="5537210"/>
            <a:ext cx="0" cy="1320791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Фигура 61">
            <a:extLst>
              <a:ext uri="{FF2B5EF4-FFF2-40B4-BE49-F238E27FC236}">
                <a16:creationId xmlns="" xmlns:a16="http://schemas.microsoft.com/office/drawing/2014/main" id="{9DA099E0-27DA-42BD-9D42-E4CA07B78FDD}"/>
              </a:ext>
            </a:extLst>
          </p:cNvPr>
          <p:cNvSpPr/>
          <p:nvPr userDrawn="1"/>
        </p:nvSpPr>
        <p:spPr>
          <a:xfrm rot="16200000">
            <a:off x="-1548505" y="3225098"/>
            <a:ext cx="4216420" cy="40780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19050" tIns="19050" rIns="19050" bIns="19050" rtlCol="0" anchor="ctr">
            <a:spAutoFit/>
          </a:bodyPr>
          <a:lstStyle/>
          <a:p>
            <a:pPr marL="0" indent="0" algn="ctr" rtl="0">
              <a:buFont typeface="Arial" panose="020B0604020202020204" pitchFamily="34" charset="0"/>
              <a:buNone/>
              <a:defRPr sz="3000">
                <a:solidFill>
                  <a:srgbClr val="3A3B39"/>
                </a:solidFill>
                <a:latin typeface="Bebas"/>
                <a:ea typeface="Bebas"/>
                <a:cs typeface="Bebas"/>
                <a:sym typeface="Bebas"/>
              </a:defRPr>
            </a:pPr>
            <a:r>
              <a:rPr lang="en-US" sz="2400" b="1" i="0" u="none" strike="noStrike" kern="1200" spc="600" baseline="0" dirty="0">
                <a:solidFill>
                  <a:srgbClr val="2F3342"/>
                </a:solidFill>
                <a:latin typeface="+mn-lt"/>
                <a:ea typeface="+mn-ea"/>
                <a:cs typeface="+mn-cs"/>
                <a:sym typeface="Bebas"/>
              </a:rPr>
              <a:t>4</a:t>
            </a:r>
            <a:r>
              <a:rPr lang="en-US" sz="2400" b="1" i="0" u="none" strike="noStrike" kern="1200" spc="600" baseline="30000" dirty="0">
                <a:solidFill>
                  <a:srgbClr val="2F3342"/>
                </a:solidFill>
                <a:latin typeface="+mn-lt"/>
                <a:ea typeface="+mn-ea"/>
                <a:cs typeface="+mn-cs"/>
                <a:sym typeface="Bebas"/>
              </a:rPr>
              <a:t>TH </a:t>
            </a:r>
            <a:r>
              <a:rPr lang="en-US" sz="2400" b="1" i="0" u="none" strike="noStrike" kern="1200" spc="600" baseline="0" dirty="0">
                <a:solidFill>
                  <a:schemeClr val="accent1"/>
                </a:solidFill>
                <a:latin typeface="+mn-lt"/>
                <a:ea typeface="+mn-ea"/>
                <a:cs typeface="+mn-cs"/>
                <a:sym typeface="Bebas"/>
              </a:rPr>
              <a:t>COFFEE</a:t>
            </a:r>
            <a:endParaRPr lang="ru-RU" sz="2400" b="1" i="0" spc="600" baseline="0" noProof="0" dirty="0">
              <a:solidFill>
                <a:schemeClr val="accent1"/>
              </a:solidFill>
              <a:latin typeface="+mn-lt"/>
              <a:cs typeface="Gill Sans" panose="020B0502020104020203" pitchFamily="34" charset="-79"/>
            </a:endParaRPr>
          </a:p>
        </p:txBody>
      </p:sp>
      <p:sp>
        <p:nvSpPr>
          <p:cNvPr id="19" name="Номер слайда 21">
            <a:extLst>
              <a:ext uri="{FF2B5EF4-FFF2-40B4-BE49-F238E27FC236}">
                <a16:creationId xmlns="" xmlns:a16="http://schemas.microsoft.com/office/drawing/2014/main" id="{BDEFFF1D-21D1-45B8-A062-F9140F937EE2}"/>
              </a:ext>
            </a:extLst>
          </p:cNvPr>
          <p:cNvSpPr txBox="1">
            <a:spLocks/>
          </p:cNvSpPr>
          <p:nvPr userDrawn="1"/>
        </p:nvSpPr>
        <p:spPr>
          <a:xfrm>
            <a:off x="10919584" y="441326"/>
            <a:ext cx="703476" cy="24447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803" b="1" kern="1200">
                <a:solidFill>
                  <a:schemeClr val="tx1">
                    <a:alpha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D8D877B3-D348-4611-9BDB-C5374591D951}" type="slidenum">
              <a:rPr lang="ru-RU" sz="1000" noProof="0" smtClean="0"/>
              <a:pPr rtl="0"/>
              <a:t>‹№›</a:t>
            </a:fld>
            <a:endParaRPr lang="ru-RU" sz="1000" noProof="0" dirty="0"/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="" xmlns:a16="http://schemas.microsoft.com/office/drawing/2014/main" id="{DFEBA112-2FA0-448A-A373-EB297C4661F0}"/>
              </a:ext>
            </a:extLst>
          </p:cNvPr>
          <p:cNvCxnSpPr/>
          <p:nvPr userDrawn="1"/>
        </p:nvCxnSpPr>
        <p:spPr>
          <a:xfrm>
            <a:off x="559704" y="0"/>
            <a:ext cx="0" cy="1320791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6065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50" r:id="rId2"/>
    <p:sldLayoutId id="2147483661" r:id="rId3"/>
    <p:sldLayoutId id="2147483664" r:id="rId4"/>
    <p:sldLayoutId id="2147483668" r:id="rId5"/>
    <p:sldLayoutId id="2147483677" r:id="rId6"/>
    <p:sldLayoutId id="2147483673" r:id="rId7"/>
    <p:sldLayoutId id="2147483674" r:id="rId8"/>
    <p:sldLayoutId id="2147483680" r:id="rId9"/>
    <p:sldLayoutId id="2147483678" r:id="rId10"/>
    <p:sldLayoutId id="21474836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69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A%D0%BE%D0%BC%D0%BF'%D1%8E%D1%82%D0%B5%D1%80%D0%BD%D0%B0_%D0%B3%D1%80%D0%B0%D1%84%D1%96%D0%BA%D0%B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kiwand.com/uk/%D0%9A%D1%80%D0%B8%D0%B2%D0%B0_%D0%91%D0%B5%D0%B7%D1%8C%D1%94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9284" y="564064"/>
            <a:ext cx="10668000" cy="2969443"/>
          </a:xfrm>
        </p:spPr>
        <p:txBody>
          <a:bodyPr rtlCol="0">
            <a:normAutofit/>
          </a:bodyPr>
          <a:lstStyle/>
          <a:p>
            <a:r>
              <a:rPr lang="uk-UA" sz="4800" u="sng" spc="0" dirty="0">
                <a:latin typeface="Courier New"/>
                <a:cs typeface="Courier New"/>
                <a:sym typeface="Helvetica Neue Light"/>
              </a:rPr>
              <a:t>СТВОРЕННЯ ВЛАСНОГО ШРИФТУ </a:t>
            </a:r>
            <a:r>
              <a:rPr lang="uk-UA" sz="4800" u="sng" spc="0" dirty="0">
                <a:latin typeface="Courier New"/>
                <a:cs typeface="Courier New"/>
              </a:rPr>
              <a:t>ЗА ДОПОМОГОЮ NURBS</a:t>
            </a:r>
            <a:endParaRPr lang="ru-RU" sz="4800" u="sng" spc="0" dirty="0">
              <a:latin typeface="Courier New"/>
              <a:cs typeface="Courier New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09F23563-9804-4295-9E23-9AEEE171185F}"/>
              </a:ext>
            </a:extLst>
          </p:cNvPr>
          <p:cNvSpPr/>
          <p:nvPr/>
        </p:nvSpPr>
        <p:spPr>
          <a:xfrm>
            <a:off x="195072" y="2133600"/>
            <a:ext cx="597408" cy="25359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Google Shape;65;p14">
            <a:extLst>
              <a:ext uri="{FF2B5EF4-FFF2-40B4-BE49-F238E27FC236}">
                <a16:creationId xmlns="" xmlns:a16="http://schemas.microsoft.com/office/drawing/2014/main" id="{70420514-89CC-43D4-9427-7B162456EF00}"/>
              </a:ext>
            </a:extLst>
          </p:cNvPr>
          <p:cNvSpPr txBox="1">
            <a:spLocks/>
          </p:cNvSpPr>
          <p:nvPr/>
        </p:nvSpPr>
        <p:spPr>
          <a:xfrm>
            <a:off x="682012" y="4967693"/>
            <a:ext cx="6025570" cy="22035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50800" tIns="50800" rIns="50800" bIns="508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ts val="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b="1" u="sng" dirty="0" smtClean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Підготувала</a:t>
            </a:r>
            <a:r>
              <a:rPr lang="ru-RU" sz="2000" b="1" u="sng" dirty="0" smtClean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endParaRPr lang="ru-RU" sz="2400" dirty="0">
              <a:solidFill>
                <a:schemeClr val="dk1"/>
              </a:solidFill>
            </a:endParaRPr>
          </a:p>
          <a:p>
            <a:pPr marL="0" indent="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b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lang="ru-RU" sz="2400" dirty="0">
              <a:solidFill>
                <a:schemeClr val="dk1"/>
              </a:solidFill>
            </a:endParaRP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b="1" i="1" dirty="0" err="1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Воловнік</a:t>
            </a:r>
            <a:r>
              <a:rPr lang="ru-RU" sz="2000" b="1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 Анна </a:t>
            </a:r>
            <a:r>
              <a:rPr lang="ru-RU" sz="2000" b="1" i="1" dirty="0" err="1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Василівна</a:t>
            </a:r>
            <a:r>
              <a:rPr lang="ru-RU" sz="2000" b="1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endParaRPr lang="ru-RU" sz="2000" dirty="0">
              <a:solidFill>
                <a:schemeClr val="dk1"/>
              </a:solidFill>
            </a:endParaRP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i="1" dirty="0" smtClean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"КПІ </a:t>
            </a:r>
            <a:r>
              <a:rPr lang="ru-RU" sz="2000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ім. </a:t>
            </a:r>
            <a:r>
              <a:rPr lang="ru-RU" sz="2000" i="1" dirty="0" err="1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Ігоря</a:t>
            </a:r>
            <a:r>
              <a:rPr lang="ru-RU" sz="2000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ru-RU" sz="2000" i="1" dirty="0" err="1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Сікорского</a:t>
            </a:r>
            <a:r>
              <a:rPr lang="ru-RU" sz="2000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Студентка </a:t>
            </a:r>
            <a:r>
              <a:rPr lang="ru-RU" sz="2000" i="1" dirty="0" err="1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групи</a:t>
            </a:r>
            <a:r>
              <a:rPr lang="ru-RU" sz="2000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 СТ-81</a:t>
            </a: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endParaRPr lang="ru-RU" sz="2200" i="1" dirty="0">
              <a:solidFill>
                <a:srgbClr val="00245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endParaRPr lang="ru-RU" sz="2200" b="1" u="sng" dirty="0">
              <a:solidFill>
                <a:srgbClr val="00245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" name="Google Shape;65;p14">
            <a:extLst>
              <a:ext uri="{FF2B5EF4-FFF2-40B4-BE49-F238E27FC236}">
                <a16:creationId xmlns="" xmlns:a16="http://schemas.microsoft.com/office/drawing/2014/main" id="{8864C888-D4DE-4B45-A565-99EF7107FAC8}"/>
              </a:ext>
            </a:extLst>
          </p:cNvPr>
          <p:cNvSpPr txBox="1">
            <a:spLocks/>
          </p:cNvSpPr>
          <p:nvPr/>
        </p:nvSpPr>
        <p:spPr>
          <a:xfrm>
            <a:off x="581465" y="3401568"/>
            <a:ext cx="6025570" cy="1566125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50800" tIns="50800" rIns="50800" bIns="508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ts val="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b="1" u="sng" dirty="0" err="1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Керівник</a:t>
            </a:r>
            <a:r>
              <a:rPr lang="ru-RU" sz="2000" b="1" u="sng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endParaRPr lang="ru-RU" sz="2400" dirty="0">
              <a:solidFill>
                <a:schemeClr val="dk1"/>
              </a:solidFill>
            </a:endParaRPr>
          </a:p>
          <a:p>
            <a:pPr marL="0" indent="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b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lang="ru-RU" sz="2400" dirty="0">
              <a:solidFill>
                <a:schemeClr val="dk1"/>
              </a:solidFill>
            </a:endParaRP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b="1" i="1" dirty="0" err="1">
                <a:solidFill>
                  <a:srgbClr val="002452"/>
                </a:solidFill>
                <a:latin typeface="Courier New"/>
                <a:cs typeface="Courier New"/>
              </a:rPr>
              <a:t>Кушлик-Дивульська</a:t>
            </a:r>
            <a:r>
              <a:rPr lang="ru-RU" sz="2000" b="1" i="1" dirty="0">
                <a:solidFill>
                  <a:srgbClr val="002452"/>
                </a:solidFill>
                <a:latin typeface="Courier New"/>
                <a:cs typeface="Courier New"/>
              </a:rPr>
              <a:t> Ольга </a:t>
            </a:r>
            <a:r>
              <a:rPr lang="ru-RU" sz="2000" b="1" i="1" dirty="0" err="1">
                <a:solidFill>
                  <a:srgbClr val="002452"/>
                </a:solidFill>
                <a:latin typeface="Courier New"/>
                <a:cs typeface="Courier New"/>
              </a:rPr>
              <a:t>Іванівна</a:t>
            </a:r>
            <a:r>
              <a:rPr lang="ru-RU" sz="2000" b="1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i="1" dirty="0">
                <a:solidFill>
                  <a:srgbClr val="002452"/>
                </a:solidFill>
                <a:latin typeface="Courier New"/>
                <a:cs typeface="Courier New"/>
              </a:rPr>
              <a:t>кандидат фізико-математичних наук,</a:t>
            </a:r>
            <a:br>
              <a:rPr lang="ru-RU" sz="2000" i="1" dirty="0">
                <a:solidFill>
                  <a:srgbClr val="002452"/>
                </a:solidFill>
                <a:latin typeface="Courier New"/>
                <a:cs typeface="Courier New"/>
              </a:rPr>
            </a:br>
            <a:r>
              <a:rPr lang="ru-RU" sz="2000" i="1" dirty="0">
                <a:solidFill>
                  <a:srgbClr val="002452"/>
                </a:solidFill>
                <a:latin typeface="Courier New"/>
                <a:cs typeface="Courier New"/>
              </a:rPr>
              <a:t>   </a:t>
            </a:r>
            <a:r>
              <a:rPr lang="ru-RU" sz="2000" i="1" dirty="0" smtClean="0">
                <a:solidFill>
                  <a:srgbClr val="002452"/>
                </a:solidFill>
                <a:latin typeface="Courier New"/>
                <a:cs typeface="Courier New"/>
              </a:rPr>
              <a:t>доцент</a:t>
            </a: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endParaRPr lang="ru-RU" sz="2200" i="1" dirty="0">
              <a:solidFill>
                <a:srgbClr val="00245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8766463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="" xmlns:a16="http://schemas.microsoft.com/office/drawing/2014/main" id="{C11E0449-C335-46DB-B971-B68D8522B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125" y="402336"/>
            <a:ext cx="5459595" cy="1211592"/>
          </a:xfrm>
        </p:spPr>
        <p:txBody>
          <a:bodyPr rtlCol="0"/>
          <a:lstStyle/>
          <a:p>
            <a:pPr rtl="0"/>
            <a:r>
              <a:rPr lang="uk-UA" sz="48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Висновки</a:t>
            </a:r>
            <a:endParaRPr lang="ru-RU" sz="4800" kern="3000" dirty="0">
              <a:solidFill>
                <a:schemeClr val="tx1"/>
              </a:solidFill>
              <a:latin typeface="Courier New"/>
              <a:ea typeface="+mj-ea"/>
              <a:cs typeface="Courier New"/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39"/>
          </p:nvPr>
        </p:nvSpPr>
        <p:spPr>
          <a:xfrm>
            <a:off x="2317715" y="2056035"/>
            <a:ext cx="9448800" cy="4841736"/>
          </a:xfrm>
        </p:spPr>
        <p:txBody>
          <a:bodyPr rtlCol="0"/>
          <a:lstStyle/>
          <a:p>
            <a:pPr marL="0" indent="0">
              <a:buNone/>
            </a:pP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Проведене в роботі дослідження показало, що метод створення шрифту за допомогою </a:t>
            </a:r>
            <a:r>
              <a:rPr lang="de-DE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NURBS 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є зручним та </a:t>
            </a:r>
            <a:r>
              <a:rPr lang="uk-UA" sz="2400" dirty="0" smtClean="0">
                <a:latin typeface="Gotham Pro Light" panose="02000503030000020004" pitchFamily="2" charset="0"/>
                <a:cs typeface="Gotham Pro Light" panose="02000503030000020004" pitchFamily="2" charset="0"/>
              </a:rPr>
              <a:t>ефективним для  моделювання 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літер, які </a:t>
            </a:r>
            <a:r>
              <a:rPr lang="uk-UA" sz="2400" dirty="0" smtClean="0">
                <a:latin typeface="Gotham Pro Light" panose="02000503030000020004" pitchFamily="2" charset="0"/>
                <a:cs typeface="Gotham Pro Light" panose="02000503030000020004" pitchFamily="2" charset="0"/>
              </a:rPr>
              <a:t>є рукописним письмом. 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Головною перевагою такого методу створення шрифту є можливість зміни координат, з яких складаються літери. </a:t>
            </a:r>
            <a:endParaRPr lang="ru-RU" sz="2400" dirty="0">
              <a:latin typeface="Gotham Pro Light" panose="02000503030000020004" pitchFamily="2" charset="0"/>
              <a:cs typeface="Gotham Pro Light" panose="02000503030000020004" pitchFamily="2" charset="0"/>
            </a:endParaRPr>
          </a:p>
          <a:p>
            <a:pPr marL="0" lvl="0" indent="0">
              <a:buNone/>
            </a:pPr>
            <a:endParaRPr lang="ru-RU" sz="2400" dirty="0">
              <a:latin typeface="Gotham Pro Light" panose="02000503030000020004" pitchFamily="2" charset="0"/>
              <a:cs typeface="Gotham Pro Light" panose="02000503030000020004" pitchFamily="2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6A4616DA-2AD2-4F43-B96A-3AE4D558047A}"/>
              </a:ext>
            </a:extLst>
          </p:cNvPr>
          <p:cNvSpPr/>
          <p:nvPr/>
        </p:nvSpPr>
        <p:spPr>
          <a:xfrm>
            <a:off x="195072" y="2133600"/>
            <a:ext cx="597408" cy="25359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54637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="" xmlns:a16="http://schemas.microsoft.com/office/drawing/2014/main" id="{C11E0449-C335-46DB-B971-B68D8522B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125" y="402336"/>
            <a:ext cx="5459595" cy="1211592"/>
          </a:xfrm>
        </p:spPr>
        <p:txBody>
          <a:bodyPr rtlCol="0"/>
          <a:lstStyle/>
          <a:p>
            <a:pPr rtl="0"/>
            <a:r>
              <a:rPr lang="uk-UA" sz="48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Література</a:t>
            </a:r>
            <a:endParaRPr lang="ru-RU" sz="4800" kern="3000" dirty="0">
              <a:solidFill>
                <a:schemeClr val="tx1"/>
              </a:solidFill>
              <a:latin typeface="Courier New"/>
              <a:ea typeface="+mj-ea"/>
              <a:cs typeface="Courier New"/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39"/>
          </p:nvPr>
        </p:nvSpPr>
        <p:spPr>
          <a:xfrm>
            <a:off x="2414016" y="1760232"/>
            <a:ext cx="9448800" cy="4841736"/>
          </a:xfrm>
        </p:spPr>
        <p:txBody>
          <a:bodyPr rtlCol="0"/>
          <a:lstStyle/>
          <a:p>
            <a:pPr marL="0" indent="0">
              <a:buNone/>
            </a:pP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1.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Пономарев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В.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Сделай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сам себе шрифт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или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новые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тенденции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шрифтового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дизайна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. / В.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Пономарев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. − Журнал «Мир ПК», № 9, 1996.</a:t>
            </a:r>
            <a:endParaRPr lang="ru-RU" sz="2400" dirty="0">
              <a:latin typeface="Gotham Pro Light" panose="02000503030000020004" pitchFamily="2" charset="0"/>
              <a:cs typeface="Gotham Pro Light" panose="02000503030000020004" pitchFamily="2" charset="0"/>
            </a:endParaRPr>
          </a:p>
          <a:p>
            <a:pPr marL="0" indent="0">
              <a:buNone/>
            </a:pP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2.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Кисин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Б. М.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Графическое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оформление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книги. / Б. М.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Кисин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. − Л.: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Гизлегпром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, 1946, 408 с.</a:t>
            </a:r>
            <a:endParaRPr lang="ru-RU" sz="2400" dirty="0">
              <a:latin typeface="Gotham Pro Light" panose="02000503030000020004" pitchFamily="2" charset="0"/>
              <a:cs typeface="Gotham Pro Light" panose="02000503030000020004" pitchFamily="2" charset="0"/>
            </a:endParaRPr>
          </a:p>
          <a:p>
            <a:pPr marL="0" indent="0">
              <a:buNone/>
            </a:pP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3.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Барышников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Г. М.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Шрифты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.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Разработка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и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использование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. / Г. М.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Барышников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, А. Ю.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Бизяев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, В. В.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Ефимов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и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др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. – М., 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Издательство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ЭКОМ, 1997.</a:t>
            </a:r>
            <a:endParaRPr lang="ru-RU" sz="2400" dirty="0">
              <a:latin typeface="Gotham Pro Light" panose="02000503030000020004" pitchFamily="2" charset="0"/>
              <a:cs typeface="Gotham Pro Light" panose="02000503030000020004" pitchFamily="2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6A4616DA-2AD2-4F43-B96A-3AE4D558047A}"/>
              </a:ext>
            </a:extLst>
          </p:cNvPr>
          <p:cNvSpPr/>
          <p:nvPr/>
        </p:nvSpPr>
        <p:spPr>
          <a:xfrm>
            <a:off x="195072" y="2133600"/>
            <a:ext cx="597408" cy="25359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7053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04900" y="1413280"/>
            <a:ext cx="10668000" cy="2969443"/>
          </a:xfrm>
        </p:spPr>
        <p:txBody>
          <a:bodyPr rtlCol="0">
            <a:normAutofit fontScale="90000"/>
          </a:bodyPr>
          <a:lstStyle/>
          <a:p>
            <a:pPr rtl="0"/>
            <a:r>
              <a:rPr lang="ru-RU" noProof="1"/>
              <a:t>Дякую</a:t>
            </a:r>
            <a:br>
              <a:rPr lang="ru-RU" noProof="1"/>
            </a:br>
            <a:r>
              <a:rPr lang="ru-RU" noProof="1"/>
              <a:t>за увагу!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8A643CED-4FBD-4301-A534-0AAA202E70F5}"/>
              </a:ext>
            </a:extLst>
          </p:cNvPr>
          <p:cNvSpPr/>
          <p:nvPr/>
        </p:nvSpPr>
        <p:spPr>
          <a:xfrm>
            <a:off x="195072" y="2133600"/>
            <a:ext cx="597408" cy="25359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B0A4571E-EEEB-45C0-B62D-D912B4CA5701}"/>
              </a:ext>
            </a:extLst>
          </p:cNvPr>
          <p:cNvSpPr/>
          <p:nvPr/>
        </p:nvSpPr>
        <p:spPr>
          <a:xfrm>
            <a:off x="347472" y="2286000"/>
            <a:ext cx="597408" cy="25359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5465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9284" y="1096411"/>
            <a:ext cx="10668000" cy="2969443"/>
          </a:xfrm>
        </p:spPr>
        <p:txBody>
          <a:bodyPr rtlCol="0">
            <a:normAutofit/>
          </a:bodyPr>
          <a:lstStyle/>
          <a:p>
            <a:r>
              <a:rPr lang="uk-UA" sz="4800" u="sng" spc="0" dirty="0">
                <a:latin typeface="Courier New"/>
                <a:cs typeface="Courier New"/>
                <a:sym typeface="Helvetica Neue Light"/>
              </a:rPr>
              <a:t>СТВОРЕННЯ ВЛАСНОГО ШРИФТУ </a:t>
            </a:r>
            <a:r>
              <a:rPr lang="uk-UA" sz="4800" u="sng" spc="0" dirty="0">
                <a:latin typeface="Courier New"/>
                <a:cs typeface="Courier New"/>
              </a:rPr>
              <a:t>ЗА ДОПОМОГОЮ NURBS</a:t>
            </a:r>
            <a:endParaRPr lang="ru-RU" sz="4800" u="sng" spc="0" dirty="0">
              <a:latin typeface="Courier New"/>
              <a:cs typeface="Courier New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="" xmlns:a16="http://schemas.microsoft.com/office/drawing/2014/main" id="{09F23563-9804-4295-9E23-9AEEE171185F}"/>
              </a:ext>
            </a:extLst>
          </p:cNvPr>
          <p:cNvSpPr/>
          <p:nvPr/>
        </p:nvSpPr>
        <p:spPr>
          <a:xfrm>
            <a:off x="195072" y="2133600"/>
            <a:ext cx="597408" cy="25359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Google Shape;65;p14">
            <a:extLst>
              <a:ext uri="{FF2B5EF4-FFF2-40B4-BE49-F238E27FC236}">
                <a16:creationId xmlns="" xmlns:a16="http://schemas.microsoft.com/office/drawing/2014/main" id="{70420514-89CC-43D4-9427-7B162456EF00}"/>
              </a:ext>
            </a:extLst>
          </p:cNvPr>
          <p:cNvSpPr txBox="1">
            <a:spLocks/>
          </p:cNvSpPr>
          <p:nvPr/>
        </p:nvSpPr>
        <p:spPr>
          <a:xfrm>
            <a:off x="792480" y="5086786"/>
            <a:ext cx="6025570" cy="22035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50800" tIns="50800" rIns="50800" bIns="508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ts val="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b="1" u="sng" dirty="0" err="1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Доповідач</a:t>
            </a:r>
            <a:r>
              <a:rPr lang="ru-RU" sz="2000" b="1" u="sng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endParaRPr lang="ru-RU" sz="2400" dirty="0">
              <a:solidFill>
                <a:schemeClr val="dk1"/>
              </a:solidFill>
            </a:endParaRPr>
          </a:p>
          <a:p>
            <a:pPr marL="0" indent="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b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lang="ru-RU" sz="2400" dirty="0">
              <a:solidFill>
                <a:schemeClr val="dk1"/>
              </a:solidFill>
            </a:endParaRP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b="1" i="1" dirty="0" err="1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Воловнік</a:t>
            </a:r>
            <a:r>
              <a:rPr lang="ru-RU" sz="2000" b="1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 Анна </a:t>
            </a:r>
            <a:r>
              <a:rPr lang="ru-RU" sz="2000" b="1" i="1" dirty="0" err="1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Василівна</a:t>
            </a:r>
            <a:r>
              <a:rPr lang="ru-RU" sz="2000" b="1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  <a:endParaRPr lang="ru-RU" sz="2000" dirty="0">
              <a:solidFill>
                <a:schemeClr val="dk1"/>
              </a:solidFill>
            </a:endParaRP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НТУУ "КПІ </a:t>
            </a:r>
            <a:r>
              <a:rPr lang="ru-RU" sz="2000" i="1" dirty="0" err="1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ім</a:t>
            </a:r>
            <a:r>
              <a:rPr lang="ru-RU" sz="2000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. </a:t>
            </a:r>
            <a:r>
              <a:rPr lang="ru-RU" sz="2000" i="1" dirty="0" err="1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Ігоря</a:t>
            </a:r>
            <a:r>
              <a:rPr lang="ru-RU" sz="2000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ru-RU" sz="2000" i="1" dirty="0" err="1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Сікорского</a:t>
            </a:r>
            <a:r>
              <a:rPr lang="ru-RU" sz="2000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"</a:t>
            </a: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Студентка </a:t>
            </a:r>
            <a:r>
              <a:rPr lang="ru-RU" sz="2000" i="1" dirty="0" err="1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групи</a:t>
            </a:r>
            <a:r>
              <a:rPr lang="ru-RU" sz="2000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 СТ-81</a:t>
            </a: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endParaRPr lang="ru-RU" sz="2200" i="1" dirty="0">
              <a:solidFill>
                <a:srgbClr val="00245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endParaRPr lang="ru-RU" sz="2200" b="1" u="sng" dirty="0">
              <a:solidFill>
                <a:srgbClr val="00245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" name="Google Shape;65;p14">
            <a:extLst>
              <a:ext uri="{FF2B5EF4-FFF2-40B4-BE49-F238E27FC236}">
                <a16:creationId xmlns="" xmlns:a16="http://schemas.microsoft.com/office/drawing/2014/main" id="{8864C888-D4DE-4B45-A565-99EF7107FAC8}"/>
              </a:ext>
            </a:extLst>
          </p:cNvPr>
          <p:cNvSpPr txBox="1">
            <a:spLocks/>
          </p:cNvSpPr>
          <p:nvPr/>
        </p:nvSpPr>
        <p:spPr>
          <a:xfrm>
            <a:off x="728310" y="3567786"/>
            <a:ext cx="6025570" cy="22035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50800" tIns="50800" rIns="50800" bIns="508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80000"/>
              </a:lnSpc>
              <a:spcBef>
                <a:spcPts val="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b="1" u="sng" dirty="0" err="1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Керівник</a:t>
            </a:r>
            <a:r>
              <a:rPr lang="ru-RU" sz="2000" b="1" u="sng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:</a:t>
            </a:r>
            <a:endParaRPr lang="ru-RU" sz="2400" dirty="0">
              <a:solidFill>
                <a:schemeClr val="dk1"/>
              </a:solidFill>
            </a:endParaRPr>
          </a:p>
          <a:p>
            <a:pPr marL="0" indent="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b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 </a:t>
            </a:r>
            <a:endParaRPr lang="ru-RU" sz="2400" dirty="0">
              <a:solidFill>
                <a:schemeClr val="dk1"/>
              </a:solidFill>
            </a:endParaRP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b="1" i="1" dirty="0" err="1">
                <a:solidFill>
                  <a:srgbClr val="002452"/>
                </a:solidFill>
                <a:latin typeface="Courier New"/>
                <a:cs typeface="Courier New"/>
              </a:rPr>
              <a:t>Кушлик-Дивульська</a:t>
            </a:r>
            <a:r>
              <a:rPr lang="ru-RU" sz="2000" b="1" i="1" dirty="0">
                <a:solidFill>
                  <a:srgbClr val="002452"/>
                </a:solidFill>
                <a:latin typeface="Courier New"/>
                <a:cs typeface="Courier New"/>
              </a:rPr>
              <a:t> Ольга </a:t>
            </a:r>
            <a:r>
              <a:rPr lang="ru-RU" sz="2000" b="1" i="1" dirty="0" err="1">
                <a:solidFill>
                  <a:srgbClr val="002452"/>
                </a:solidFill>
                <a:latin typeface="Courier New"/>
                <a:cs typeface="Courier New"/>
              </a:rPr>
              <a:t>Іванівна</a:t>
            </a:r>
            <a:r>
              <a:rPr lang="ru-RU" sz="2000" b="1" i="1" dirty="0">
                <a:solidFill>
                  <a:srgbClr val="002452"/>
                </a:solidFill>
                <a:latin typeface="Courier New"/>
                <a:ea typeface="Courier New"/>
                <a:cs typeface="Courier New"/>
                <a:sym typeface="Courier New"/>
              </a:rPr>
              <a:t>,</a:t>
            </a: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r>
              <a:rPr lang="ru-RU" sz="2000" i="1" dirty="0">
                <a:solidFill>
                  <a:srgbClr val="002452"/>
                </a:solidFill>
                <a:latin typeface="Courier New"/>
                <a:cs typeface="Courier New"/>
              </a:rPr>
              <a:t>кандидат </a:t>
            </a:r>
            <a:r>
              <a:rPr lang="ru-RU" sz="2000" i="1" dirty="0" err="1">
                <a:solidFill>
                  <a:srgbClr val="002452"/>
                </a:solidFill>
                <a:latin typeface="Courier New"/>
                <a:cs typeface="Courier New"/>
              </a:rPr>
              <a:t>фізико-математичних</a:t>
            </a:r>
            <a:r>
              <a:rPr lang="ru-RU" sz="2000" i="1" dirty="0">
                <a:solidFill>
                  <a:srgbClr val="002452"/>
                </a:solidFill>
                <a:latin typeface="Courier New"/>
                <a:cs typeface="Courier New"/>
              </a:rPr>
              <a:t> наук,</a:t>
            </a:r>
            <a:br>
              <a:rPr lang="ru-RU" sz="2000" i="1" dirty="0">
                <a:solidFill>
                  <a:srgbClr val="002452"/>
                </a:solidFill>
                <a:latin typeface="Courier New"/>
                <a:cs typeface="Courier New"/>
              </a:rPr>
            </a:br>
            <a:r>
              <a:rPr lang="ru-RU" sz="2000" i="1" dirty="0">
                <a:solidFill>
                  <a:srgbClr val="002452"/>
                </a:solidFill>
                <a:latin typeface="Courier New"/>
                <a:cs typeface="Courier New"/>
              </a:rPr>
              <a:t>   доцент</a:t>
            </a: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endParaRPr lang="ru-RU" sz="2200" i="1" dirty="0">
              <a:solidFill>
                <a:srgbClr val="00245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1" indent="431800">
              <a:lnSpc>
                <a:spcPct val="80000"/>
              </a:lnSpc>
              <a:spcBef>
                <a:spcPts val="200"/>
              </a:spcBef>
              <a:buClr>
                <a:srgbClr val="002452"/>
              </a:buClr>
              <a:buSzPts val="2200"/>
              <a:buFont typeface="Courier New"/>
              <a:buNone/>
            </a:pPr>
            <a:endParaRPr lang="ru-RU" sz="2200" b="1" u="sng" dirty="0">
              <a:solidFill>
                <a:srgbClr val="00245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85992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="" xmlns:a16="http://schemas.microsoft.com/office/drawing/2014/main" id="{4D7C54DF-AAE6-4E37-98CB-07FD97C41B7E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2814636" y="1808977"/>
            <a:ext cx="7227699" cy="4599431"/>
          </a:xfrm>
        </p:spPr>
        <p:txBody>
          <a:bodyPr>
            <a:normAutofit/>
          </a:bodyPr>
          <a:lstStyle/>
          <a:p>
            <a:r>
              <a:rPr lang="uk-UA" sz="2800" kern="3000" dirty="0">
                <a:latin typeface="Courier New"/>
                <a:cs typeface="Courier New"/>
              </a:rPr>
              <a:t>Що таке </a:t>
            </a:r>
            <a:r>
              <a:rPr lang="en-US" sz="2800" kern="3000" dirty="0">
                <a:latin typeface="Courier New"/>
                <a:cs typeface="Courier New"/>
              </a:rPr>
              <a:t>NURBS</a:t>
            </a:r>
            <a:r>
              <a:rPr lang="uk-UA" sz="2800" kern="3000" dirty="0">
                <a:latin typeface="Courier New"/>
                <a:cs typeface="Courier New"/>
              </a:rPr>
              <a:t>?</a:t>
            </a:r>
          </a:p>
          <a:p>
            <a:r>
              <a:rPr lang="uk-UA" sz="2800" kern="3000" dirty="0">
                <a:latin typeface="Courier New"/>
                <a:cs typeface="Courier New"/>
              </a:rPr>
              <a:t>Методи </a:t>
            </a:r>
            <a:r>
              <a:rPr lang="uk-UA" sz="2800" kern="3000" dirty="0" err="1">
                <a:latin typeface="Courier New"/>
                <a:cs typeface="Courier New"/>
              </a:rPr>
              <a:t>сплайнового</a:t>
            </a:r>
            <a:r>
              <a:rPr lang="uk-UA" sz="2800" kern="3000" dirty="0">
                <a:latin typeface="Courier New"/>
                <a:cs typeface="Courier New"/>
              </a:rPr>
              <a:t> моделювання</a:t>
            </a:r>
          </a:p>
          <a:p>
            <a:r>
              <a:rPr lang="uk-UA" sz="2800" kern="3000" dirty="0">
                <a:latin typeface="Courier New"/>
                <a:cs typeface="Courier New"/>
              </a:rPr>
              <a:t>Характеристики кривих </a:t>
            </a:r>
            <a:r>
              <a:rPr lang="de-DE" sz="2800" kern="3000" dirty="0">
                <a:latin typeface="Courier New"/>
                <a:cs typeface="Courier New"/>
              </a:rPr>
              <a:t>NURBS</a:t>
            </a:r>
            <a:r>
              <a:rPr lang="uk-UA" sz="2800" kern="3000" dirty="0">
                <a:latin typeface="Courier New"/>
                <a:cs typeface="Courier New"/>
              </a:rPr>
              <a:t> </a:t>
            </a:r>
          </a:p>
          <a:p>
            <a:r>
              <a:rPr lang="uk-UA" sz="2800" kern="3000" dirty="0">
                <a:latin typeface="Courier New"/>
                <a:cs typeface="Courier New"/>
              </a:rPr>
              <a:t>Побудова літер</a:t>
            </a:r>
          </a:p>
          <a:p>
            <a:r>
              <a:rPr lang="uk-UA" sz="2800" kern="3000" dirty="0">
                <a:latin typeface="Courier New"/>
                <a:cs typeface="Courier New"/>
              </a:rPr>
              <a:t>Власний рукописний шрифт</a:t>
            </a:r>
          </a:p>
          <a:p>
            <a:r>
              <a:rPr lang="ru-RU" sz="2800" kern="3000" dirty="0" err="1">
                <a:latin typeface="Courier New"/>
                <a:cs typeface="Courier New"/>
              </a:rPr>
              <a:t>Висновки</a:t>
            </a:r>
            <a:endParaRPr lang="ru-RU" sz="2800" kern="3000" dirty="0">
              <a:latin typeface="Courier New"/>
              <a:cs typeface="Courier New"/>
            </a:endParaRPr>
          </a:p>
          <a:p>
            <a:r>
              <a:rPr lang="ru-RU" sz="2800" kern="3000" dirty="0" err="1">
                <a:latin typeface="Courier New"/>
                <a:cs typeface="Courier New"/>
              </a:rPr>
              <a:t>Література</a:t>
            </a:r>
            <a:endParaRPr lang="ru-RU" sz="2800" kern="3000" dirty="0">
              <a:latin typeface="Courier New"/>
              <a:cs typeface="Courier New"/>
            </a:endParaRPr>
          </a:p>
          <a:p>
            <a:endParaRPr lang="uk-UA" sz="1800" kern="3000" dirty="0">
              <a:latin typeface="Courier New"/>
              <a:cs typeface="Courier New"/>
            </a:endParaRPr>
          </a:p>
          <a:p>
            <a:endParaRPr lang="ru-RU" sz="1800" kern="3000" dirty="0">
              <a:latin typeface="Courier New"/>
              <a:ea typeface="+mj-ea"/>
              <a:cs typeface="Courier New"/>
            </a:endParaRPr>
          </a:p>
        </p:txBody>
      </p:sp>
      <p:sp>
        <p:nvSpPr>
          <p:cNvPr id="3" name="Заголовок 2">
            <a:extLst>
              <a:ext uri="{FF2B5EF4-FFF2-40B4-BE49-F238E27FC236}">
                <a16:creationId xmlns="" xmlns:a16="http://schemas.microsoft.com/office/drawing/2014/main" id="{1EF0165D-F80E-4A0F-9145-A055E94412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0192" y="258842"/>
            <a:ext cx="5568696" cy="1335024"/>
          </a:xfrm>
        </p:spPr>
        <p:txBody>
          <a:bodyPr/>
          <a:lstStyle/>
          <a:p>
            <a:r>
              <a:rPr lang="uk-UA" sz="54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Зміст</a:t>
            </a:r>
            <a:endParaRPr lang="ru-RU" sz="5400" kern="3000" dirty="0">
              <a:solidFill>
                <a:schemeClr val="tx1"/>
              </a:solidFill>
              <a:latin typeface="Courier New"/>
              <a:ea typeface="+mj-ea"/>
              <a:cs typeface="Courier New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B3C06CFF-9208-410E-9D2C-E99F2AB28E7D}"/>
              </a:ext>
            </a:extLst>
          </p:cNvPr>
          <p:cNvSpPr/>
          <p:nvPr/>
        </p:nvSpPr>
        <p:spPr>
          <a:xfrm>
            <a:off x="195072" y="2133600"/>
            <a:ext cx="597408" cy="25359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949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>
            <a:extLst>
              <a:ext uri="{FF2B5EF4-FFF2-40B4-BE49-F238E27FC236}">
                <a16:creationId xmlns="" xmlns:a16="http://schemas.microsoft.com/office/drawing/2014/main" id="{ED7E49E9-DE2C-4793-96DB-9FE9AA6630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6187" y="3941124"/>
            <a:ext cx="4221100" cy="2748270"/>
          </a:xfrm>
          <a:prstGeom prst="flowChartAlternateProcess">
            <a:avLst/>
          </a:prstGeom>
        </p:spPr>
      </p:pic>
      <p:sp>
        <p:nvSpPr>
          <p:cNvPr id="6" name="Заголовок 4">
            <a:extLst>
              <a:ext uri="{FF2B5EF4-FFF2-40B4-BE49-F238E27FC236}">
                <a16:creationId xmlns="" xmlns:a16="http://schemas.microsoft.com/office/drawing/2014/main" id="{81F1EAE0-70CF-49D5-BE79-C1DC5BFAB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381" y="2468055"/>
            <a:ext cx="7244715" cy="3152457"/>
          </a:xfrm>
        </p:spPr>
        <p:txBody>
          <a:bodyPr rtlCol="0"/>
          <a:lstStyle/>
          <a:p>
            <a:pPr rtl="0"/>
            <a:r>
              <a:rPr lang="uk-UA" sz="48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Що таке </a:t>
            </a:r>
            <a:r>
              <a:rPr lang="en-US" sz="48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NURBS</a:t>
            </a:r>
            <a:r>
              <a:rPr lang="uk-UA" sz="48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?</a:t>
            </a:r>
            <a:br>
              <a:rPr lang="uk-UA" sz="48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</a:br>
            <a:r>
              <a:rPr lang="uk-UA" sz="48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/>
            </a:r>
            <a:br>
              <a:rPr lang="uk-UA" sz="48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</a:br>
            <a:r>
              <a:rPr lang="uk-UA" sz="48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/>
            </a:r>
            <a:br>
              <a:rPr lang="uk-UA" sz="48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</a:br>
            <a:endParaRPr lang="ru-RU" sz="4800" kern="3000" dirty="0">
              <a:solidFill>
                <a:schemeClr val="tx1"/>
              </a:solidFill>
              <a:latin typeface="Courier New"/>
              <a:ea typeface="+mj-ea"/>
              <a:cs typeface="Courier New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C9F183C8-BEB8-4847-9B8E-C4E4FD5D8E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6187" y="719928"/>
            <a:ext cx="3724477" cy="2066404"/>
          </a:xfrm>
          <a:prstGeom prst="flowChartAlternateProcess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="" xmlns:a16="http://schemas.microsoft.com/office/drawing/2014/main" id="{40523E32-61F3-4EC5-965C-A417C62E281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73496" b="27044"/>
          <a:stretch/>
        </p:blipFill>
        <p:spPr>
          <a:xfrm>
            <a:off x="9634171" y="2087638"/>
            <a:ext cx="2032986" cy="2115784"/>
          </a:xfrm>
          <a:prstGeom prst="flowChartAlternateProcess">
            <a:avLst/>
          </a:prstGeom>
        </p:spPr>
      </p:pic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C43F5645-06CC-40D9-A390-DC6EC5EAD919}"/>
              </a:ext>
            </a:extLst>
          </p:cNvPr>
          <p:cNvSpPr/>
          <p:nvPr/>
        </p:nvSpPr>
        <p:spPr>
          <a:xfrm>
            <a:off x="195072" y="2133600"/>
            <a:ext cx="597408" cy="25359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893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="" xmlns:a16="http://schemas.microsoft.com/office/drawing/2014/main" id="{C11E0449-C335-46DB-B971-B68D8522B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3125" y="402336"/>
            <a:ext cx="5459595" cy="1211592"/>
          </a:xfrm>
        </p:spPr>
        <p:txBody>
          <a:bodyPr rtlCol="0"/>
          <a:lstStyle/>
          <a:p>
            <a:pPr rtl="0"/>
            <a:r>
              <a:rPr lang="uk-UA" sz="48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Що таке </a:t>
            </a:r>
            <a:r>
              <a:rPr lang="en-US" sz="48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NURBS</a:t>
            </a:r>
            <a:r>
              <a:rPr lang="uk-UA" sz="48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?</a:t>
            </a:r>
            <a:endParaRPr lang="ru-RU" sz="4800" kern="3000" dirty="0">
              <a:solidFill>
                <a:schemeClr val="tx1"/>
              </a:solidFill>
              <a:latin typeface="Courier New"/>
              <a:ea typeface="+mj-ea"/>
              <a:cs typeface="Courier New"/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39"/>
          </p:nvPr>
        </p:nvSpPr>
        <p:spPr>
          <a:xfrm>
            <a:off x="2364013" y="1775973"/>
            <a:ext cx="7104077" cy="4841736"/>
          </a:xfrm>
        </p:spPr>
        <p:txBody>
          <a:bodyPr rtlCol="0"/>
          <a:lstStyle/>
          <a:p>
            <a:pPr marL="0" indent="0">
              <a:buNone/>
            </a:pP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Поверхні 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NURBS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визначаються кривими, на які впливають «важкі» контрольні точки.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</a:p>
          <a:p>
            <a:pPr marL="0" indent="0">
              <a:buNone/>
            </a:pPr>
            <a:r>
              <a:rPr lang="en-US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NURBS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сьогодні активно використовують у 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  <a:hlinkClick r:id="rId3" tooltip="Комп'ютерна графіка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комп'ютерній графіці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 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3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D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-моделювання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uk-UA" sz="2400" dirty="0" smtClean="0">
                <a:latin typeface="Gotham Pro Light" panose="02000503030000020004" pitchFamily="2" charset="0"/>
                <a:cs typeface="Gotham Pro Light" panose="02000503030000020004" pitchFamily="2" charset="0"/>
              </a:rPr>
              <a:t>– процесі 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розробки математичного представлення будь-якої тривимірної поверхні об'єкта. </a:t>
            </a:r>
            <a:endParaRPr lang="ru-RU" sz="2400" dirty="0">
              <a:latin typeface="Gotham Pro Light" panose="02000503030000020004" pitchFamily="2" charset="0"/>
              <a:cs typeface="Gotham Pro Light" panose="02000503030000020004" pitchFamily="2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6A4616DA-2AD2-4F43-B96A-3AE4D558047A}"/>
              </a:ext>
            </a:extLst>
          </p:cNvPr>
          <p:cNvSpPr/>
          <p:nvPr/>
        </p:nvSpPr>
        <p:spPr>
          <a:xfrm>
            <a:off x="195072" y="2133600"/>
            <a:ext cx="597408" cy="25359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24685267-5462-4E55-9B3F-9EF757D17AC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03937" y="4107480"/>
            <a:ext cx="2390775" cy="2273182"/>
          </a:xfrm>
          <a:prstGeom prst="flowChartAlternateProcess">
            <a:avLst/>
          </a:prstGeom>
        </p:spPr>
      </p:pic>
    </p:spTree>
    <p:extLst>
      <p:ext uri="{BB962C8B-B14F-4D97-AF65-F5344CB8AC3E}">
        <p14:creationId xmlns:p14="http://schemas.microsoft.com/office/powerpoint/2010/main" val="2271454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="" xmlns:a16="http://schemas.microsoft.com/office/drawing/2014/main" id="{C11E0449-C335-46DB-B971-B68D8522B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4189" y="922008"/>
            <a:ext cx="10997811" cy="1211592"/>
          </a:xfrm>
        </p:spPr>
        <p:txBody>
          <a:bodyPr rtlCol="0"/>
          <a:lstStyle/>
          <a:p>
            <a:pPr rtl="0"/>
            <a:r>
              <a:rPr lang="uk-UA" sz="48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Методи </a:t>
            </a:r>
            <a:r>
              <a:rPr lang="uk-UA" sz="4800" kern="3000" dirty="0" err="1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сплайнового</a:t>
            </a:r>
            <a:r>
              <a:rPr lang="uk-UA" sz="48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 моделювання</a:t>
            </a:r>
            <a:endParaRPr lang="ru-RU" sz="4800" kern="3000" dirty="0">
              <a:solidFill>
                <a:schemeClr val="tx1"/>
              </a:solidFill>
              <a:latin typeface="Courier New"/>
              <a:ea typeface="+mj-ea"/>
              <a:cs typeface="Courier New"/>
            </a:endParaRPr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39"/>
          </p:nvPr>
        </p:nvSpPr>
        <p:spPr>
          <a:xfrm>
            <a:off x="1965960" y="1535288"/>
            <a:ext cx="9448800" cy="5322711"/>
          </a:xfrm>
        </p:spPr>
        <p:txBody>
          <a:bodyPr rtlCol="0"/>
          <a:lstStyle/>
          <a:p>
            <a:pPr marL="0" indent="0">
              <a:buNone/>
            </a:pPr>
            <a:endParaRPr lang="ru-RU" sz="2400" dirty="0">
              <a:latin typeface="Gotham Pro Light" panose="02000503030000020004" pitchFamily="2" charset="0"/>
              <a:cs typeface="Gotham Pro Light" panose="02000503030000020004" pitchFamily="2" charset="0"/>
            </a:endParaRPr>
          </a:p>
          <a:p>
            <a:pPr marL="0" indent="0">
              <a:buNone/>
            </a:pP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NURBS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використовується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для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позначення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таких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методів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сплайнового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моделювання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:</a:t>
            </a:r>
            <a:endParaRPr lang="ru-RU" sz="2400" dirty="0">
              <a:latin typeface="Gotham Pro Light" panose="02000503030000020004" pitchFamily="2" charset="0"/>
              <a:cs typeface="Gotham Pro Light" panose="02000503030000020004" pitchFamily="2" charset="0"/>
            </a:endParaRPr>
          </a:p>
          <a:p>
            <a:pPr lvl="0"/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К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риві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Безьє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;</a:t>
            </a:r>
          </a:p>
          <a:p>
            <a:pPr lvl="0"/>
            <a:r>
              <a:rPr lang="ru-RU" sz="32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Bi-spline</a:t>
            </a:r>
            <a:r>
              <a:rPr lang="ru-RU" sz="32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;</a:t>
            </a:r>
          </a:p>
          <a:p>
            <a:pPr lvl="0"/>
            <a:r>
              <a:rPr lang="ru-RU" sz="28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Rational</a:t>
            </a:r>
            <a:r>
              <a:rPr lang="ru-RU" sz="28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;</a:t>
            </a:r>
          </a:p>
          <a:p>
            <a:pPr lvl="0"/>
            <a:r>
              <a:rPr lang="ru-RU" sz="28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Non-uniform</a:t>
            </a:r>
            <a:r>
              <a:rPr lang="ru-RU" sz="28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(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нерівномірні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)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.</a:t>
            </a:r>
            <a:endParaRPr lang="ru-RU" sz="2400" dirty="0">
              <a:latin typeface="Gotham Pro Light" panose="02000503030000020004" pitchFamily="2" charset="0"/>
              <a:cs typeface="Gotham Pro Light" panose="02000503030000020004" pitchFamily="2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6A4616DA-2AD2-4F43-B96A-3AE4D558047A}"/>
              </a:ext>
            </a:extLst>
          </p:cNvPr>
          <p:cNvSpPr/>
          <p:nvPr/>
        </p:nvSpPr>
        <p:spPr>
          <a:xfrm>
            <a:off x="195072" y="2133600"/>
            <a:ext cx="597408" cy="25359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BF0A50EF-3C5C-4FB2-9276-590DC27003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63972" y="4915482"/>
            <a:ext cx="3088576" cy="1713595"/>
          </a:xfrm>
          <a:prstGeom prst="flowChartAlternateProcess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ECD7CDAC-48FB-4CED-82DA-2B334053BD2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84564" y="3821811"/>
            <a:ext cx="2705100" cy="1695450"/>
          </a:xfrm>
          <a:prstGeom prst="flowChartAlternateProcess">
            <a:avLst/>
          </a:prstGeom>
        </p:spPr>
      </p:pic>
    </p:spTree>
    <p:extLst>
      <p:ext uri="{BB962C8B-B14F-4D97-AF65-F5344CB8AC3E}">
        <p14:creationId xmlns:p14="http://schemas.microsoft.com/office/powerpoint/2010/main" val="314899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>
            <a:extLst>
              <a:ext uri="{FF2B5EF4-FFF2-40B4-BE49-F238E27FC236}">
                <a16:creationId xmlns="" xmlns:a16="http://schemas.microsoft.com/office/drawing/2014/main" id="{F6F5BA48-99D1-4DDB-8FB7-36E238229E67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522720" y="809494"/>
            <a:ext cx="5486400" cy="1372874"/>
          </a:xfrm>
        </p:spPr>
        <p:txBody>
          <a:bodyPr/>
          <a:lstStyle/>
          <a:p>
            <a:pPr algn="r"/>
            <a:r>
              <a:rPr lang="uk-UA" sz="40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Характеристики кривих </a:t>
            </a:r>
            <a:r>
              <a:rPr lang="de-DE" sz="40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NURBS</a:t>
            </a:r>
            <a:r>
              <a:rPr lang="uk-UA" sz="40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 </a:t>
            </a:r>
            <a:endParaRPr lang="ru-RU" sz="4000" kern="3000" dirty="0">
              <a:solidFill>
                <a:schemeClr val="tx1"/>
              </a:solidFill>
              <a:latin typeface="Courier New"/>
              <a:ea typeface="+mj-ea"/>
              <a:cs typeface="Courier New"/>
            </a:endParaRPr>
          </a:p>
        </p:txBody>
      </p:sp>
      <p:sp>
        <p:nvSpPr>
          <p:cNvPr id="9" name="Объект 8">
            <a:extLst>
              <a:ext uri="{FF2B5EF4-FFF2-40B4-BE49-F238E27FC236}">
                <a16:creationId xmlns="" xmlns:a16="http://schemas.microsoft.com/office/drawing/2014/main" id="{4FB17099-1DAB-4ACE-9D6A-6C4B2C81312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90016" y="632079"/>
            <a:ext cx="5205984" cy="5924550"/>
          </a:xfrm>
        </p:spPr>
        <p:txBody>
          <a:bodyPr>
            <a:normAutofit/>
          </a:bodyPr>
          <a:lstStyle/>
          <a:p>
            <a:r>
              <a:rPr lang="ru-RU" sz="2400" b="1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Ступінь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−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це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додатне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ціле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число. </a:t>
            </a:r>
            <a:r>
              <a:rPr lang="ru-RU" sz="2400" dirty="0" err="1" smtClean="0">
                <a:latin typeface="Gotham Pro Light" panose="02000503030000020004" pitchFamily="2" charset="0"/>
                <a:cs typeface="Gotham Pro Light" panose="02000503030000020004" pitchFamily="2" charset="0"/>
              </a:rPr>
              <a:t>Воно</a:t>
            </a:r>
            <a:r>
              <a:rPr lang="ru-RU" sz="2400" dirty="0" smtClean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400" dirty="0" err="1" smtClean="0">
                <a:latin typeface="Gotham Pro Light" panose="02000503030000020004" pitchFamily="2" charset="0"/>
                <a:cs typeface="Gotham Pro Light" panose="02000503030000020004" pitchFamily="2" charset="0"/>
              </a:rPr>
              <a:t>зазвичай</a:t>
            </a:r>
            <a:r>
              <a:rPr lang="ru-RU" sz="2400" dirty="0" smtClean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становить </a:t>
            </a:r>
            <a:r>
              <a:rPr lang="ru-RU" sz="28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1, 2, 3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або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8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5</a:t>
            </a:r>
            <a:r>
              <a:rPr lang="ru-RU" sz="2400" dirty="0" smtClean="0">
                <a:latin typeface="Gotham Pro Light" panose="02000503030000020004" pitchFamily="2" charset="0"/>
                <a:cs typeface="Gotham Pro Light" panose="02000503030000020004" pitchFamily="2" charset="0"/>
              </a:rPr>
              <a:t>, </a:t>
            </a:r>
            <a:r>
              <a:rPr lang="uk-UA" sz="2400" dirty="0" smtClean="0">
                <a:latin typeface="Gotham Pro Light" panose="02000503030000020004" pitchFamily="2" charset="0"/>
                <a:cs typeface="Gotham Pro Light" panose="02000503030000020004" pitchFamily="2" charset="0"/>
              </a:rPr>
              <a:t>хоча</a:t>
            </a:r>
            <a:r>
              <a:rPr lang="ru-RU" sz="2400" dirty="0" smtClean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може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бути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будь-яким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додатним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цілим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числом. </a:t>
            </a:r>
          </a:p>
          <a:p>
            <a:endParaRPr lang="ru-RU" sz="2400" dirty="0">
              <a:latin typeface="Gotham Pro Light" panose="02000503030000020004" pitchFamily="2" charset="0"/>
              <a:cs typeface="Gotham Pro Light" panose="02000503030000020004" pitchFamily="2" charset="0"/>
            </a:endParaRPr>
          </a:p>
          <a:p>
            <a:r>
              <a:rPr lang="ru-RU" sz="2400" b="1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Контрольні</a:t>
            </a:r>
            <a:r>
              <a:rPr lang="ru-RU" sz="2400" b="1" dirty="0">
                <a:latin typeface="Gotham Pro Light" panose="02000503030000020004" pitchFamily="2" charset="0"/>
                <a:cs typeface="Gotham Pro Light" panose="02000503030000020004" pitchFamily="2" charset="0"/>
              </a:rPr>
              <a:t> точки 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−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це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найменший 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ступ</a:t>
            </a:r>
            <a:r>
              <a:rPr lang="uk-UA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інь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+ 1. Один з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найпростіших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способів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зміни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форми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кривої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NURBS -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переміщення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її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контрольних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точок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.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Контрольні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точки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мають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пов'язане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число, яке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називається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вагою. 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F84975BB-5CF6-4C44-A0F0-0C999C009A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858" y="4861179"/>
            <a:ext cx="2705100" cy="1695450"/>
          </a:xfrm>
          <a:prstGeom prst="flowChartAlternateProcess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28370697-E566-4737-BED7-FFEE0CE386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1679" y="3519869"/>
            <a:ext cx="2867025" cy="1590675"/>
          </a:xfrm>
          <a:prstGeom prst="flowChartAlternateProcess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8A07B286-448F-4FF9-AB55-A5A390F89685}"/>
              </a:ext>
            </a:extLst>
          </p:cNvPr>
          <p:cNvSpPr/>
          <p:nvPr/>
        </p:nvSpPr>
        <p:spPr>
          <a:xfrm>
            <a:off x="195072" y="2133600"/>
            <a:ext cx="597408" cy="25359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5563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>
            <a:extLst>
              <a:ext uri="{FF2B5EF4-FFF2-40B4-BE49-F238E27FC236}">
                <a16:creationId xmlns="" xmlns:a16="http://schemas.microsoft.com/office/drawing/2014/main" id="{F6F5BA48-99D1-4DDB-8FB7-36E238229E67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6522720" y="809494"/>
            <a:ext cx="5486400" cy="1372874"/>
          </a:xfrm>
        </p:spPr>
        <p:txBody>
          <a:bodyPr/>
          <a:lstStyle/>
          <a:p>
            <a:pPr algn="r"/>
            <a:r>
              <a:rPr lang="uk-UA" sz="40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Характеристики кривих </a:t>
            </a:r>
            <a:r>
              <a:rPr lang="de-DE" sz="40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NURBS</a:t>
            </a:r>
            <a:r>
              <a:rPr lang="uk-UA" sz="4000" kern="3000" dirty="0">
                <a:solidFill>
                  <a:schemeClr val="tx1"/>
                </a:solidFill>
                <a:latin typeface="Courier New"/>
                <a:ea typeface="+mj-ea"/>
                <a:cs typeface="Courier New"/>
              </a:rPr>
              <a:t> </a:t>
            </a:r>
            <a:endParaRPr lang="ru-RU" sz="4000" kern="3000" dirty="0">
              <a:solidFill>
                <a:schemeClr val="tx1"/>
              </a:solidFill>
              <a:latin typeface="Courier New"/>
              <a:ea typeface="+mj-ea"/>
              <a:cs typeface="Courier New"/>
            </a:endParaRPr>
          </a:p>
        </p:txBody>
      </p:sp>
      <p:sp>
        <p:nvSpPr>
          <p:cNvPr id="9" name="Объект 8">
            <a:extLst>
              <a:ext uri="{FF2B5EF4-FFF2-40B4-BE49-F238E27FC236}">
                <a16:creationId xmlns="" xmlns:a16="http://schemas.microsoft.com/office/drawing/2014/main" id="{4FB17099-1DAB-4ACE-9D6A-6C4B2C81312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90016" y="1087287"/>
            <a:ext cx="5205984" cy="5924550"/>
          </a:xfrm>
        </p:spPr>
        <p:txBody>
          <a:bodyPr>
            <a:normAutofit/>
          </a:bodyPr>
          <a:lstStyle/>
          <a:p>
            <a:r>
              <a:rPr lang="uk-UA" sz="2400" b="1" dirty="0">
                <a:latin typeface="Gotham Pro Light" panose="02000503030000020004" pitchFamily="2" charset="0"/>
                <a:cs typeface="Gotham Pro Light" panose="02000503030000020004" pitchFamily="2" charset="0"/>
              </a:rPr>
              <a:t>Вузли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− це список номерів (ступінь+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N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-1), де 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N</a:t>
            </a:r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− кількість контрольних точок</a:t>
            </a:r>
            <a:r>
              <a:rPr lang="uk-UA" sz="2400" dirty="0">
                <a:latin typeface="+mn-lt"/>
              </a:rPr>
              <a:t>. </a:t>
            </a:r>
          </a:p>
          <a:p>
            <a:endParaRPr lang="ru-RU" sz="2400" b="1" dirty="0">
              <a:latin typeface="Gotham Pro Light" panose="02000503030000020004" pitchFamily="2" charset="0"/>
              <a:cs typeface="Gotham Pro Light" panose="02000503030000020004" pitchFamily="2" charset="0"/>
            </a:endParaRPr>
          </a:p>
          <a:p>
            <a:r>
              <a:rPr lang="ru-RU" sz="2400" b="1" dirty="0">
                <a:latin typeface="Gotham Pro Light" panose="02000503030000020004" pitchFamily="2" charset="0"/>
                <a:cs typeface="Gotham Pro Light" panose="02000503030000020004" pitchFamily="2" charset="0"/>
              </a:rPr>
              <a:t>Правило </a:t>
            </a:r>
            <a:r>
              <a:rPr lang="ru-RU" sz="2400" b="1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оцінювання</a:t>
            </a:r>
            <a:r>
              <a:rPr lang="ru-RU" sz="2400" b="1" dirty="0">
                <a:latin typeface="Gotham Pro Light" panose="02000503030000020004" pitchFamily="2" charset="0"/>
                <a:cs typeface="Gotham Pro Light" panose="02000503030000020004" pitchFamily="2" charset="0"/>
              </a:rPr>
              <a:t> NURBS −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це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формула,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що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включає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ступінь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,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контрольні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точки та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вузли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. </a:t>
            </a:r>
            <a:r>
              <a:rPr lang="ru-RU" sz="40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B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і</a:t>
            </a:r>
            <a:r>
              <a:rPr lang="ru-RU" sz="40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S 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в NURBS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розшифровуються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як "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базовий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сплайн". Число, з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якого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починається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правило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оцінювання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, </a:t>
            </a:r>
            <a:r>
              <a:rPr lang="ru-RU" sz="2400" dirty="0" err="1">
                <a:latin typeface="Gotham Pro Light" panose="02000503030000020004" pitchFamily="2" charset="0"/>
                <a:cs typeface="Gotham Pro Light" panose="02000503030000020004" pitchFamily="2" charset="0"/>
              </a:rPr>
              <a:t>називається</a:t>
            </a:r>
            <a:r>
              <a:rPr lang="ru-RU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 параметром. 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="" xmlns:a16="http://schemas.microsoft.com/office/drawing/2014/main" id="{F84975BB-5CF6-4C44-A0F0-0C999C009A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4858" y="4861179"/>
            <a:ext cx="2705100" cy="1695450"/>
          </a:xfrm>
          <a:prstGeom prst="flowChartAlternateProcess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="" xmlns:a16="http://schemas.microsoft.com/office/drawing/2014/main" id="{28370697-E566-4737-BED7-FFEE0CE386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61679" y="3519869"/>
            <a:ext cx="2867025" cy="1590675"/>
          </a:xfrm>
          <a:prstGeom prst="flowChartAlternateProcess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8A07B286-448F-4FF9-AB55-A5A390F89685}"/>
              </a:ext>
            </a:extLst>
          </p:cNvPr>
          <p:cNvSpPr/>
          <p:nvPr/>
        </p:nvSpPr>
        <p:spPr>
          <a:xfrm>
            <a:off x="195072" y="2133600"/>
            <a:ext cx="597408" cy="25359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1758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7575BC5A-4D01-4CD9-9894-ED3F8DB6D9F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059" y="1205365"/>
            <a:ext cx="8474728" cy="444727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Овал 5" descr="Подпись изображения">
            <a:extLst>
              <a:ext uri="{FF2B5EF4-FFF2-40B4-BE49-F238E27FC236}">
                <a16:creationId xmlns="" xmlns:a16="http://schemas.microsoft.com/office/drawing/2014/main" id="{2BCB8CB3-8468-48D4-9C1D-A581FC558D6F}"/>
              </a:ext>
            </a:extLst>
          </p:cNvPr>
          <p:cNvSpPr/>
          <p:nvPr/>
        </p:nvSpPr>
        <p:spPr>
          <a:xfrm>
            <a:off x="9297385" y="178159"/>
            <a:ext cx="2699543" cy="2685336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317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="" xmlns:a16="http://schemas.microsoft.com/office/drawing/2014/main" id="{76D4BFC2-69CA-4ED6-89E7-A9ADB571E7A4}"/>
              </a:ext>
            </a:extLst>
          </p:cNvPr>
          <p:cNvSpPr/>
          <p:nvPr/>
        </p:nvSpPr>
        <p:spPr>
          <a:xfrm>
            <a:off x="9222631" y="948968"/>
            <a:ext cx="2653520" cy="11744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Ins="91440" rtlCol="0" anchor="ctr"/>
          <a:lstStyle/>
          <a:p>
            <a:pPr algn="ctr">
              <a:defRPr sz="10000">
                <a:solidFill>
                  <a:srgbClr val="3A3B39"/>
                </a:solidFill>
                <a:latin typeface="Bebas"/>
                <a:ea typeface="Bebas"/>
                <a:cs typeface="Bebas"/>
                <a:sym typeface="Bebas"/>
              </a:defRPr>
            </a:pPr>
            <a:r>
              <a:rPr lang="uk-UA" sz="2000" dirty="0">
                <a:solidFill>
                  <a:schemeClr val="bg1"/>
                </a:solidFill>
                <a:latin typeface="Bebas"/>
                <a:sym typeface="Bebas"/>
              </a:rPr>
              <a:t>У залежності від складності написання літери ця кількість варіюється від 6 до 15 </a:t>
            </a:r>
            <a:endParaRPr lang="ru-RU" sz="2000" dirty="0">
              <a:solidFill>
                <a:schemeClr val="bg1"/>
              </a:solidFill>
              <a:latin typeface="Bebas"/>
            </a:endParaRPr>
          </a:p>
        </p:txBody>
      </p:sp>
      <p:sp>
        <p:nvSpPr>
          <p:cNvPr id="7" name="Номер слайда 21">
            <a:extLst>
              <a:ext uri="{FF2B5EF4-FFF2-40B4-BE49-F238E27FC236}">
                <a16:creationId xmlns="" xmlns:a16="http://schemas.microsoft.com/office/drawing/2014/main" id="{F4A07F3C-2C0D-4DC2-AB4F-E0355135560A}"/>
              </a:ext>
            </a:extLst>
          </p:cNvPr>
          <p:cNvSpPr txBox="1">
            <a:spLocks/>
          </p:cNvSpPr>
          <p:nvPr/>
        </p:nvSpPr>
        <p:spPr>
          <a:xfrm>
            <a:off x="10919584" y="441326"/>
            <a:ext cx="703476" cy="244475"/>
          </a:xfrm>
          <a:prstGeom prst="rect">
            <a:avLst/>
          </a:prstGeom>
          <a:noFill/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803" b="1" kern="1200">
                <a:solidFill>
                  <a:schemeClr val="tx1">
                    <a:alpha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0"/>
            <a:fld id="{D8D877B3-D348-4611-9BDB-C5374591D951}" type="slidenum">
              <a:rPr lang="ru-RU" sz="1000" smtClean="0">
                <a:solidFill>
                  <a:schemeClr val="bg1">
                    <a:alpha val="50000"/>
                  </a:schemeClr>
                </a:solidFill>
              </a:rPr>
              <a:pPr rtl="0"/>
              <a:t>8</a:t>
            </a:fld>
            <a:endParaRPr lang="ru-RU" sz="1000" dirty="0">
              <a:solidFill>
                <a:schemeClr val="bg1">
                  <a:alpha val="50000"/>
                </a:schemeClr>
              </a:solidFill>
            </a:endParaRPr>
          </a:p>
        </p:txBody>
      </p:sp>
      <p:sp>
        <p:nvSpPr>
          <p:cNvPr id="3" name="Заголовок 2" hidden="1">
            <a:extLst>
              <a:ext uri="{FF2B5EF4-FFF2-40B4-BE49-F238E27FC236}">
                <a16:creationId xmlns="" xmlns:a16="http://schemas.microsoft.com/office/drawing/2014/main" id="{EB985F8A-17BD-4D34-8264-513487E7BF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rtl="0"/>
            <a:r>
              <a:rPr lang="ru-RU" dirty="0"/>
              <a:t>Слайд с большой фотографией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420A1BF6-3B0D-4ACD-A6F1-4C61DE6E91EE}"/>
              </a:ext>
            </a:extLst>
          </p:cNvPr>
          <p:cNvSpPr/>
          <p:nvPr/>
        </p:nvSpPr>
        <p:spPr>
          <a:xfrm>
            <a:off x="195072" y="2133600"/>
            <a:ext cx="597408" cy="25359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CD9C8F83-5C68-486D-8ED6-8E62005B1CD7}"/>
              </a:ext>
            </a:extLst>
          </p:cNvPr>
          <p:cNvSpPr txBox="1"/>
          <p:nvPr/>
        </p:nvSpPr>
        <p:spPr>
          <a:xfrm>
            <a:off x="792480" y="5848844"/>
            <a:ext cx="114521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  <a:sym typeface="Bebas"/>
              </a:rPr>
              <a:t>Побудова кожної літери алфавіту базується на певній кількості точок </a:t>
            </a:r>
            <a:endParaRPr lang="ru-RU" sz="2400" dirty="0">
              <a:latin typeface="Gotham Pro Light" panose="02000503030000020004" pitchFamily="2" charset="0"/>
              <a:cs typeface="Gotham Pro Light" panose="02000503030000020004" pitchFamily="2" charset="0"/>
            </a:endParaRPr>
          </a:p>
          <a:p>
            <a:endParaRPr lang="ru-RU" sz="2400" dirty="0">
              <a:latin typeface="Gotham Pro Light" panose="02000503030000020004" pitchFamily="2" charset="0"/>
              <a:cs typeface="Gotham Pro Light" panose="02000503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222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6A4616DA-2AD2-4F43-B96A-3AE4D558047A}"/>
              </a:ext>
            </a:extLst>
          </p:cNvPr>
          <p:cNvSpPr/>
          <p:nvPr/>
        </p:nvSpPr>
        <p:spPr>
          <a:xfrm>
            <a:off x="195072" y="2133600"/>
            <a:ext cx="597408" cy="253593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 descr="Подпись изображения">
            <a:extLst>
              <a:ext uri="{FF2B5EF4-FFF2-40B4-BE49-F238E27FC236}">
                <a16:creationId xmlns="" xmlns:a16="http://schemas.microsoft.com/office/drawing/2014/main" id="{01A13AA6-6420-4F66-BE7F-55F2A4E095C8}"/>
              </a:ext>
            </a:extLst>
          </p:cNvPr>
          <p:cNvSpPr/>
          <p:nvPr/>
        </p:nvSpPr>
        <p:spPr>
          <a:xfrm>
            <a:off x="9032826" y="150677"/>
            <a:ext cx="2964102" cy="2948503"/>
          </a:xfrm>
          <a:prstGeom prst="ellipse">
            <a:avLst/>
          </a:prstGeom>
          <a:solidFill>
            <a:schemeClr val="accent1">
              <a:alpha val="70000"/>
            </a:schemeClr>
          </a:solidFill>
          <a:ln w="317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27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C51B5939-AD96-4D45-968D-6EED5C30E663}"/>
              </a:ext>
            </a:extLst>
          </p:cNvPr>
          <p:cNvSpPr/>
          <p:nvPr/>
        </p:nvSpPr>
        <p:spPr>
          <a:xfrm>
            <a:off x="8712551" y="1211473"/>
            <a:ext cx="3412472" cy="117448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4320" rIns="91440" rtlCol="0" anchor="ctr"/>
          <a:lstStyle/>
          <a:p>
            <a:pPr algn="ctr">
              <a:defRPr sz="10000">
                <a:solidFill>
                  <a:srgbClr val="3A3B39"/>
                </a:solidFill>
                <a:latin typeface="Bebas"/>
                <a:ea typeface="Bebas"/>
                <a:cs typeface="Bebas"/>
                <a:sym typeface="Bebas"/>
              </a:defRPr>
            </a:pPr>
            <a:r>
              <a:rPr lang="uk-UA" sz="2500" dirty="0">
                <a:solidFill>
                  <a:schemeClr val="bg1"/>
                </a:solidFill>
                <a:sym typeface="Bebas"/>
              </a:rPr>
              <a:t>Шрифт, що базується на </a:t>
            </a:r>
            <a:r>
              <a:rPr lang="de-DE" sz="2500" dirty="0">
                <a:solidFill>
                  <a:schemeClr val="bg1"/>
                </a:solidFill>
                <a:sym typeface="Bebas"/>
              </a:rPr>
              <a:t>NURBS</a:t>
            </a:r>
            <a:endParaRPr lang="ru-RU" sz="2500" dirty="0">
              <a:solidFill>
                <a:schemeClr val="bg1"/>
              </a:solidFill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85F0661B-2153-4445-B9AE-613EFE91426B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5265" y="178159"/>
            <a:ext cx="5068190" cy="5842042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639A9DD9-BAB2-41E4-9191-9210A77A5103}"/>
              </a:ext>
            </a:extLst>
          </p:cNvPr>
          <p:cNvSpPr txBox="1"/>
          <p:nvPr/>
        </p:nvSpPr>
        <p:spPr>
          <a:xfrm>
            <a:off x="3749845" y="6218176"/>
            <a:ext cx="469231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dirty="0">
                <a:latin typeface="Gotham Pro Light" panose="02000503030000020004" pitchFamily="2" charset="0"/>
                <a:cs typeface="Gotham Pro Light" panose="02000503030000020004" pitchFamily="2" charset="0"/>
              </a:rPr>
              <a:t>Власний рукописний шрифт</a:t>
            </a:r>
            <a:endParaRPr lang="ru-RU" sz="2400" dirty="0">
              <a:latin typeface="Gotham Pro Light" panose="02000503030000020004" pitchFamily="2" charset="0"/>
              <a:cs typeface="Gotham Pro Light" panose="0200050303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35013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Fashion Brochure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0C0C0C"/>
      </a:accent2>
      <a:accent3>
        <a:srgbClr val="595959"/>
      </a:accent3>
      <a:accent4>
        <a:srgbClr val="F9D5E9"/>
      </a:accent4>
      <a:accent5>
        <a:srgbClr val="EE81BD"/>
      </a:accent5>
      <a:accent6>
        <a:srgbClr val="D54773"/>
      </a:accent6>
      <a:hlink>
        <a:srgbClr val="C830CC"/>
      </a:hlink>
      <a:folHlink>
        <a:srgbClr val="8C8C8C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_36854214_TF16411254.potx" id="{A4F54F17-5DAE-4EFA-9D4E-414A275CAAC8}" vid="{FDCA258C-ED67-4EDF-84D7-EA457ABBBB74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15998C-280A-471A-8BB1-CDC2B95FC2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1DA07E-9A1F-402C-A357-ABD24F8C703B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  <ds:schemaRef ds:uri="http://schemas.microsoft.com/office/infopath/2007/PartnerControls"/>
    <ds:schemaRef ds:uri="71af3243-3dd4-4a8d-8c0d-dd76da1f02a5"/>
    <ds:schemaRef ds:uri="http://schemas.openxmlformats.org/package/2006/metadata/core-properties"/>
    <ds:schemaRef ds:uri="16c05727-aa75-4e4a-9b5f-8a80a1165891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6D0B596E-8E5F-4DB7-9C0B-A416410C0FA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Современная презентация</Template>
  <TotalTime>0</TotalTime>
  <Words>442</Words>
  <Application>Microsoft Office PowerPoint</Application>
  <PresentationFormat>Довільний</PresentationFormat>
  <Paragraphs>69</Paragraphs>
  <Slides>13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13</vt:i4>
      </vt:variant>
    </vt:vector>
  </HeadingPairs>
  <TitlesOfParts>
    <vt:vector size="14" baseType="lpstr">
      <vt:lpstr>Тема Office</vt:lpstr>
      <vt:lpstr>СТВОРЕННЯ ВЛАСНОГО ШРИФТУ ЗА ДОПОМОГОЮ NURBS</vt:lpstr>
      <vt:lpstr>Зміст</vt:lpstr>
      <vt:lpstr>Що таке NURBS?   </vt:lpstr>
      <vt:lpstr>Що таке NURBS?</vt:lpstr>
      <vt:lpstr>Методи сплайнового моделювання</vt:lpstr>
      <vt:lpstr>Презентація PowerPoint</vt:lpstr>
      <vt:lpstr>Презентація PowerPoint</vt:lpstr>
      <vt:lpstr>Слайд с большой фотографией</vt:lpstr>
      <vt:lpstr>Презентація PowerPoint</vt:lpstr>
      <vt:lpstr>Висновки</vt:lpstr>
      <vt:lpstr>Література</vt:lpstr>
      <vt:lpstr>Дякую за увагу!</vt:lpstr>
      <vt:lpstr>СТВОРЕННЯ ВЛАСНОГО ШРИФТУ ЗА ДОПОМОГОЮ NURBS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2020-04-16T09:13:57Z</dcterms:created>
  <dcterms:modified xsi:type="dcterms:W3CDTF">2020-05-07T10:11:53Z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